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3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5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0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4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5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4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74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8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78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3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4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77CEE-D592-4F2B-8717-87F37BCF070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CC0DB-F716-421D-944B-7D4F3F6C4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6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134797"/>
              </p:ext>
            </p:extLst>
          </p:nvPr>
        </p:nvGraphicFramePr>
        <p:xfrm>
          <a:off x="308610" y="620688"/>
          <a:ext cx="8526780" cy="5293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199"/>
                <a:gridCol w="982980"/>
                <a:gridCol w="918611"/>
                <a:gridCol w="635869"/>
                <a:gridCol w="899160"/>
                <a:gridCol w="883920"/>
                <a:gridCol w="815340"/>
                <a:gridCol w="937260"/>
                <a:gridCol w="739140"/>
                <a:gridCol w="876301"/>
              </a:tblGrid>
              <a:tr h="9603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Week commencing 27/6/16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Start Point of Pattern A for: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Week commencing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4/7/16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Week commencing 11/7/16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Pattern point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Mon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Tues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Weds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Thurs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Fri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Sat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538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</a:t>
                      </a:r>
                      <a:r>
                        <a:rPr lang="en-GB" sz="1050" dirty="0" smtClean="0">
                          <a:effectLst/>
                        </a:rPr>
                        <a:t>1(3 </a:t>
                      </a:r>
                      <a:r>
                        <a:rPr lang="en-GB" sz="1050" dirty="0">
                          <a:effectLst/>
                        </a:rPr>
                        <a:t>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9 </a:t>
                      </a:r>
                      <a:r>
                        <a:rPr lang="en-GB" sz="1050" dirty="0" smtClean="0">
                          <a:effectLst/>
                        </a:rPr>
                        <a:t>(2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Herts</a:t>
                      </a:r>
                      <a:r>
                        <a:rPr lang="en-GB" sz="1050" dirty="0">
                          <a:effectLst/>
                        </a:rPr>
                        <a:t>, </a:t>
                      </a:r>
                      <a:r>
                        <a:rPr lang="en-GB" sz="1050" dirty="0" smtClean="0">
                          <a:effectLst/>
                        </a:rPr>
                        <a:t>1.5 </a:t>
                      </a:r>
                      <a:r>
                        <a:rPr lang="en-GB" sz="1050" dirty="0">
                          <a:effectLst/>
                        </a:rPr>
                        <a:t>Beds 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8 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Cambs)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RD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538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2 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Beds)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1 </a:t>
                      </a:r>
                      <a:r>
                        <a:rPr lang="en-GB" sz="1050" dirty="0" smtClean="0">
                          <a:effectLst/>
                        </a:rPr>
                        <a:t>(3 </a:t>
                      </a:r>
                      <a:r>
                        <a:rPr lang="en-GB" sz="1050" dirty="0">
                          <a:effectLst/>
                        </a:rPr>
                        <a:t>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Team 9 (2 </a:t>
                      </a:r>
                      <a:r>
                        <a:rPr lang="en-GB" sz="1050" dirty="0">
                          <a:effectLst/>
                        </a:rPr>
                        <a:t>Herts, </a:t>
                      </a:r>
                      <a:r>
                        <a:rPr lang="en-GB" sz="1050" dirty="0" smtClean="0">
                          <a:effectLst/>
                        </a:rPr>
                        <a:t>1.5 </a:t>
                      </a:r>
                      <a:r>
                        <a:rPr lang="en-GB" sz="1050" dirty="0">
                          <a:effectLst/>
                        </a:rPr>
                        <a:t>Beds 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RD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443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3 </a:t>
                      </a:r>
                      <a:r>
                        <a:rPr lang="en-GB" sz="1050" dirty="0" smtClean="0">
                          <a:effectLst/>
                        </a:rPr>
                        <a:t>(3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Cambs</a:t>
                      </a:r>
                      <a:r>
                        <a:rPr lang="en-GB" sz="1050" dirty="0">
                          <a:effectLst/>
                        </a:rPr>
                        <a:t>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2 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Beds)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</a:t>
                      </a:r>
                      <a:r>
                        <a:rPr lang="en-GB" sz="1050" dirty="0" smtClean="0">
                          <a:effectLst/>
                        </a:rPr>
                        <a:t>1</a:t>
                      </a:r>
                      <a:r>
                        <a:rPr lang="en-GB" sz="1050" baseline="0" dirty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(3 </a:t>
                      </a:r>
                      <a:r>
                        <a:rPr lang="en-GB" sz="1050" dirty="0">
                          <a:effectLst/>
                        </a:rPr>
                        <a:t>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3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RD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443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4 </a:t>
                      </a:r>
                      <a:r>
                        <a:rPr lang="en-GB" sz="1050" dirty="0" smtClean="0">
                          <a:effectLst/>
                        </a:rPr>
                        <a:t>(3.5 </a:t>
                      </a:r>
                      <a:r>
                        <a:rPr lang="en-GB" sz="1050" dirty="0">
                          <a:effectLst/>
                        </a:rPr>
                        <a:t>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3 </a:t>
                      </a:r>
                      <a:r>
                        <a:rPr lang="en-GB" sz="1050" dirty="0" smtClean="0">
                          <a:effectLst/>
                        </a:rPr>
                        <a:t>(3 </a:t>
                      </a:r>
                      <a:r>
                        <a:rPr lang="en-GB" sz="1050" dirty="0">
                          <a:effectLst/>
                        </a:rPr>
                        <a:t>Cambs)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</a:t>
                      </a:r>
                      <a:r>
                        <a:rPr lang="en-GB" sz="1050" dirty="0" smtClean="0">
                          <a:effectLst/>
                        </a:rPr>
                        <a:t>2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(3 </a:t>
                      </a:r>
                      <a:r>
                        <a:rPr lang="en-GB" sz="1050" dirty="0">
                          <a:effectLst/>
                        </a:rPr>
                        <a:t>Beds)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4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11:00-19:00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>
                    <a:solidFill>
                      <a:srgbClr val="E0E35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11:00-19:00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>
                    <a:solidFill>
                      <a:srgbClr val="E0E35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</a:rPr>
                        <a:t>11:00-19:00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>
                    <a:solidFill>
                      <a:srgbClr val="E0E35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</a:rPr>
                        <a:t>11:00-19:00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>
                    <a:solidFill>
                      <a:srgbClr val="E0E35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11:00-19:00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>
                    <a:solidFill>
                      <a:srgbClr val="E0E35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RD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443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5 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Beds)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Team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4</a:t>
                      </a:r>
                      <a:r>
                        <a:rPr lang="en-GB" sz="1050" dirty="0">
                          <a:effectLst/>
                        </a:rPr>
                        <a:t> </a:t>
                      </a:r>
                      <a:r>
                        <a:rPr lang="en-GB" sz="1050" dirty="0" smtClean="0">
                          <a:effectLst/>
                        </a:rPr>
                        <a:t>(3.5Herts</a:t>
                      </a:r>
                      <a:r>
                        <a:rPr lang="en-GB" sz="1050" dirty="0">
                          <a:effectLst/>
                        </a:rPr>
                        <a:t>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</a:t>
                      </a:r>
                      <a:r>
                        <a:rPr lang="en-GB" sz="1050" dirty="0" smtClean="0">
                          <a:effectLst/>
                        </a:rPr>
                        <a:t>3</a:t>
                      </a:r>
                      <a:r>
                        <a:rPr lang="en-GB" sz="1050" baseline="0" dirty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(3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Cambs</a:t>
                      </a:r>
                      <a:r>
                        <a:rPr lang="en-GB" sz="1050" dirty="0">
                          <a:effectLst/>
                        </a:rPr>
                        <a:t>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5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RD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443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6 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Cambs)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5 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Beds)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4 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4 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6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RD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443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7 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</a:t>
                      </a:r>
                      <a:r>
                        <a:rPr lang="en-GB" sz="1050" dirty="0" smtClean="0">
                          <a:effectLst/>
                        </a:rPr>
                        <a:t>6</a:t>
                      </a:r>
                      <a:r>
                        <a:rPr lang="en-GB" sz="1050" baseline="0" dirty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(3 </a:t>
                      </a:r>
                      <a:r>
                        <a:rPr lang="en-GB" sz="1050" dirty="0">
                          <a:effectLst/>
                        </a:rPr>
                        <a:t>Cambs)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5 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Beds)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7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RD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  <a:tr h="4443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8  (</a:t>
                      </a:r>
                      <a:r>
                        <a:rPr lang="en-GB" sz="1050" dirty="0" smtClean="0">
                          <a:effectLst/>
                        </a:rPr>
                        <a:t>3.5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Cambs</a:t>
                      </a:r>
                      <a:r>
                        <a:rPr lang="en-GB" sz="1050" dirty="0">
                          <a:effectLst/>
                        </a:rPr>
                        <a:t>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7 </a:t>
                      </a:r>
                      <a:r>
                        <a:rPr lang="en-GB" sz="1050" dirty="0" smtClean="0">
                          <a:effectLst/>
                        </a:rPr>
                        <a:t>(3 </a:t>
                      </a:r>
                      <a:r>
                        <a:rPr lang="en-GB" sz="1050" dirty="0">
                          <a:effectLst/>
                        </a:rPr>
                        <a:t>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</a:t>
                      </a:r>
                      <a:r>
                        <a:rPr lang="en-GB" sz="1050" dirty="0" smtClean="0">
                          <a:effectLst/>
                        </a:rPr>
                        <a:t>6</a:t>
                      </a:r>
                      <a:r>
                        <a:rPr lang="en-GB" sz="1050" baseline="0" dirty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(3 </a:t>
                      </a:r>
                      <a:r>
                        <a:rPr lang="en-GB" sz="1050" dirty="0">
                          <a:effectLst/>
                        </a:rPr>
                        <a:t>Cambs)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09:00-17:00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>
                    <a:solidFill>
                      <a:srgbClr val="E0E357"/>
                    </a:solidFill>
                  </a:tcPr>
                </a:tc>
              </a:tr>
              <a:tr h="4443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9 (</a:t>
                      </a:r>
                      <a:r>
                        <a:rPr lang="en-GB" sz="1050" dirty="0" smtClean="0">
                          <a:effectLst/>
                        </a:rPr>
                        <a:t>2Herts, 1.5</a:t>
                      </a:r>
                      <a:r>
                        <a:rPr lang="en-GB" sz="1050" baseline="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Beds </a:t>
                      </a:r>
                      <a:r>
                        <a:rPr lang="en-GB" sz="1050" dirty="0">
                          <a:effectLst/>
                        </a:rPr>
                        <a:t>) 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</a:t>
                      </a:r>
                      <a:r>
                        <a:rPr lang="en-GB" sz="1050" dirty="0" smtClean="0">
                          <a:effectLst/>
                        </a:rPr>
                        <a:t>8</a:t>
                      </a:r>
                      <a:r>
                        <a:rPr lang="en-GB" sz="1050" baseline="0" dirty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(3.5Cambs</a:t>
                      </a:r>
                      <a:r>
                        <a:rPr lang="en-GB" sz="1050" dirty="0">
                          <a:effectLst/>
                        </a:rPr>
                        <a:t>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Team 7 </a:t>
                      </a:r>
                      <a:r>
                        <a:rPr lang="en-GB" sz="1050" dirty="0" smtClean="0">
                          <a:effectLst/>
                        </a:rPr>
                        <a:t>(</a:t>
                      </a:r>
                      <a:r>
                        <a:rPr lang="en-GB" sz="1050" dirty="0">
                          <a:effectLst/>
                        </a:rPr>
                        <a:t>3 Herts)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9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NWD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hrs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 </a:t>
                      </a:r>
                      <a:r>
                        <a:rPr lang="en-GB" sz="10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hrs</a:t>
                      </a: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between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08:00- 19:00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RD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" marR="11882" marT="299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44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366</Words>
  <Application>Microsoft Office PowerPoint</Application>
  <PresentationFormat>On-screen Show (4:3)</PresentationFormat>
  <Paragraphs>141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PNC shift pattern- version 2</dc:title>
  <dc:creator>AMBROSE, Kerrie 8796</dc:creator>
  <cp:lastModifiedBy>926</cp:lastModifiedBy>
  <cp:revision>12</cp:revision>
  <dcterms:created xsi:type="dcterms:W3CDTF">2016-06-27T14:29:47Z</dcterms:created>
  <dcterms:modified xsi:type="dcterms:W3CDTF">2016-11-30T11:27:47Z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1059685892</vt:i4>
  </property>
  <property fmtid="{D5CDD505-2E9C-101B-9397-08002B2CF9AE}" pid="4" name="_EmailSubject">
    <vt:lpwstr>PNC Shift Pattern</vt:lpwstr>
  </property>
  <property fmtid="{D5CDD505-2E9C-101B-9397-08002B2CF9AE}" pid="5" name="_AuthorEmail">
    <vt:lpwstr>Jackie.Thurmott@cambs.pnn.police.uk</vt:lpwstr>
  </property>
  <property fmtid="{D5CDD505-2E9C-101B-9397-08002B2CF9AE}" pid="6" name="_AuthorEmailDisplayName">
    <vt:lpwstr>THURMOTT, Jackie 8440</vt:lpwstr>
  </property>
  <property fmtid="{D5CDD505-2E9C-101B-9397-08002B2CF9AE}" pid="7" name="_PreviousAdHocReviewCycleID">
    <vt:i4>1059685892</vt:i4>
  </property>
</Properties>
</file>