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1" r:id="rId2"/>
    <p:sldId id="275" r:id="rId3"/>
    <p:sldId id="262" r:id="rId4"/>
    <p:sldId id="269" r:id="rId5"/>
    <p:sldId id="270" r:id="rId6"/>
    <p:sldId id="285" r:id="rId7"/>
    <p:sldId id="277" r:id="rId8"/>
    <p:sldId id="278" r:id="rId9"/>
    <p:sldId id="279" r:id="rId10"/>
    <p:sldId id="280" r:id="rId11"/>
    <p:sldId id="281" r:id="rId12"/>
    <p:sldId id="282" r:id="rId13"/>
    <p:sldId id="283" r:id="rId14"/>
    <p:sldId id="284" r:id="rId15"/>
    <p:sldId id="287" r:id="rId16"/>
    <p:sldId id="273" r:id="rId17"/>
    <p:sldId id="274" r:id="rId18"/>
    <p:sldId id="286" r:id="rId19"/>
  </p:sldIdLst>
  <p:sldSz cx="9144000" cy="6858000" type="screen4x3"/>
  <p:notesSz cx="6858000" cy="9144000"/>
  <p:defaultTextStyle>
    <a:defPPr>
      <a:defRPr lang="en-US"/>
    </a:defPPr>
    <a:lvl1pPr algn="r" rtl="0" eaLnBrk="0" fontAlgn="base" hangingPunct="0">
      <a:spcBef>
        <a:spcPct val="0"/>
      </a:spcBef>
      <a:spcAft>
        <a:spcPct val="0"/>
      </a:spcAft>
      <a:defRPr sz="1400" b="1" kern="1200">
        <a:solidFill>
          <a:schemeClr val="tx1"/>
        </a:solidFill>
        <a:latin typeface="Arial" charset="0"/>
        <a:ea typeface="+mn-ea"/>
        <a:cs typeface="+mn-cs"/>
      </a:defRPr>
    </a:lvl1pPr>
    <a:lvl2pPr marL="457200" algn="r" rtl="0" eaLnBrk="0" fontAlgn="base" hangingPunct="0">
      <a:spcBef>
        <a:spcPct val="0"/>
      </a:spcBef>
      <a:spcAft>
        <a:spcPct val="0"/>
      </a:spcAft>
      <a:defRPr sz="1400" b="1" kern="1200">
        <a:solidFill>
          <a:schemeClr val="tx1"/>
        </a:solidFill>
        <a:latin typeface="Arial" charset="0"/>
        <a:ea typeface="+mn-ea"/>
        <a:cs typeface="+mn-cs"/>
      </a:defRPr>
    </a:lvl2pPr>
    <a:lvl3pPr marL="914400" algn="r" rtl="0" eaLnBrk="0" fontAlgn="base" hangingPunct="0">
      <a:spcBef>
        <a:spcPct val="0"/>
      </a:spcBef>
      <a:spcAft>
        <a:spcPct val="0"/>
      </a:spcAft>
      <a:defRPr sz="1400" b="1" kern="1200">
        <a:solidFill>
          <a:schemeClr val="tx1"/>
        </a:solidFill>
        <a:latin typeface="Arial" charset="0"/>
        <a:ea typeface="+mn-ea"/>
        <a:cs typeface="+mn-cs"/>
      </a:defRPr>
    </a:lvl3pPr>
    <a:lvl4pPr marL="1371600" algn="r" rtl="0" eaLnBrk="0" fontAlgn="base" hangingPunct="0">
      <a:spcBef>
        <a:spcPct val="0"/>
      </a:spcBef>
      <a:spcAft>
        <a:spcPct val="0"/>
      </a:spcAft>
      <a:defRPr sz="1400" b="1" kern="1200">
        <a:solidFill>
          <a:schemeClr val="tx1"/>
        </a:solidFill>
        <a:latin typeface="Arial" charset="0"/>
        <a:ea typeface="+mn-ea"/>
        <a:cs typeface="+mn-cs"/>
      </a:defRPr>
    </a:lvl4pPr>
    <a:lvl5pPr marL="1828800" algn="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76"/>
    <a:srgbClr val="00366C"/>
    <a:srgbClr val="002F5F"/>
    <a:srgbClr val="1D3277"/>
    <a:srgbClr val="292929"/>
    <a:srgbClr val="080808"/>
    <a:srgbClr val="1C1C1C"/>
    <a:srgbClr val="111111"/>
    <a:srgbClr val="000000"/>
    <a:srgbClr val="A702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8998" autoAdjust="0"/>
  </p:normalViewPr>
  <p:slideViewPr>
    <p:cSldViewPr>
      <p:cViewPr>
        <p:scale>
          <a:sx n="74" d="100"/>
          <a:sy n="74" d="100"/>
        </p:scale>
        <p:origin x="-1506" y="-5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6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ECE223-3CBC-4A24-8E0B-8568815F47F5}" type="doc">
      <dgm:prSet loTypeId="urn:microsoft.com/office/officeart/2005/8/layout/radial5" loCatId="relationship" qsTypeId="urn:microsoft.com/office/officeart/2005/8/quickstyle/simple5" qsCatId="simple" csTypeId="urn:microsoft.com/office/officeart/2005/8/colors/accent1_2" csCatId="accent1" phldr="1"/>
      <dgm:spPr/>
      <dgm:t>
        <a:bodyPr/>
        <a:lstStyle/>
        <a:p>
          <a:endParaRPr lang="en-US"/>
        </a:p>
      </dgm:t>
    </dgm:pt>
    <dgm:pt modelId="{1A90B692-1AF6-41B4-A422-5C89D91069E1}">
      <dgm:prSet phldrT="[Text]" custT="1"/>
      <dgm:spPr/>
      <dgm:t>
        <a:bodyPr/>
        <a:lstStyle/>
        <a:p>
          <a:r>
            <a:rPr lang="en-US" sz="1600" dirty="0"/>
            <a:t>Hallmarks:</a:t>
          </a:r>
        </a:p>
        <a:p>
          <a:r>
            <a:rPr lang="en-GB" sz="1600" b="1" dirty="0">
              <a:cs typeface="Calibri" panose="020F0502020204030204" pitchFamily="34" charset="0"/>
            </a:rPr>
            <a:t>Information and communication</a:t>
          </a:r>
        </a:p>
        <a:p>
          <a:pPr>
            <a:buFont typeface="Arial" panose="020B0604020202020204" pitchFamily="34" charset="0"/>
            <a:buChar char="•"/>
          </a:pPr>
          <a:r>
            <a:rPr lang="en-GB" sz="1600" b="1" dirty="0">
              <a:cs typeface="Calibri" panose="020F0502020204030204" pitchFamily="34" charset="0"/>
            </a:rPr>
            <a:t>Procedural Justice</a:t>
          </a:r>
        </a:p>
        <a:p>
          <a:pPr>
            <a:buFont typeface="Arial" panose="020B0604020202020204" pitchFamily="34" charset="0"/>
            <a:buChar char="•"/>
          </a:pPr>
          <a:r>
            <a:rPr lang="en-GB" sz="1600" b="1" dirty="0">
              <a:cs typeface="Calibri" panose="020F0502020204030204" pitchFamily="34" charset="0"/>
            </a:rPr>
            <a:t>Multi-Agency Working</a:t>
          </a:r>
        </a:p>
        <a:p>
          <a:pPr>
            <a:buFont typeface="Arial" panose="020B0604020202020204" pitchFamily="34" charset="0"/>
            <a:buChar char="•"/>
          </a:pPr>
          <a:r>
            <a:rPr lang="en-GB" sz="1600" b="1" dirty="0">
              <a:cs typeface="Calibri" panose="020F0502020204030204" pitchFamily="34" charset="0"/>
            </a:rPr>
            <a:t>Professionalisation of Victim Services</a:t>
          </a:r>
          <a:endParaRPr lang="en-US" sz="1600" b="1" dirty="0"/>
        </a:p>
      </dgm:t>
    </dgm:pt>
    <dgm:pt modelId="{CEA6F1AC-53D3-4AD2-8211-7121FB4379C9}" type="parTrans" cxnId="{1AA840DE-168C-43FA-A2FA-AD5A5AFEE188}">
      <dgm:prSet/>
      <dgm:spPr/>
      <dgm:t>
        <a:bodyPr/>
        <a:lstStyle/>
        <a:p>
          <a:endParaRPr lang="en-US"/>
        </a:p>
      </dgm:t>
    </dgm:pt>
    <dgm:pt modelId="{90B32365-4F3F-4776-8F9F-B7608BC4971C}" type="sibTrans" cxnId="{1AA840DE-168C-43FA-A2FA-AD5A5AFEE188}">
      <dgm:prSet/>
      <dgm:spPr/>
      <dgm:t>
        <a:bodyPr/>
        <a:lstStyle/>
        <a:p>
          <a:endParaRPr lang="en-US"/>
        </a:p>
      </dgm:t>
    </dgm:pt>
    <dgm:pt modelId="{DAA34118-7AD2-4B39-81CB-3A0018BEEC5F}">
      <dgm:prSet phldrT="[Text]" custT="1"/>
      <dgm:spPr/>
      <dgm:t>
        <a:bodyPr/>
        <a:lstStyle/>
        <a:p>
          <a:r>
            <a:rPr lang="en-US" sz="1600" dirty="0"/>
            <a:t>Literary Review</a:t>
          </a:r>
        </a:p>
      </dgm:t>
    </dgm:pt>
    <dgm:pt modelId="{F741C1AF-A04E-4F02-AAB5-B2545E90EB1F}" type="parTrans" cxnId="{565910EC-1368-4A54-8FF1-B606BDECF7BB}">
      <dgm:prSet/>
      <dgm:spPr/>
      <dgm:t>
        <a:bodyPr/>
        <a:lstStyle/>
        <a:p>
          <a:endParaRPr lang="en-US"/>
        </a:p>
      </dgm:t>
    </dgm:pt>
    <dgm:pt modelId="{D8B09EEA-09E2-4FD3-9D3D-27E7E767B9F0}" type="sibTrans" cxnId="{565910EC-1368-4A54-8FF1-B606BDECF7BB}">
      <dgm:prSet/>
      <dgm:spPr/>
      <dgm:t>
        <a:bodyPr/>
        <a:lstStyle/>
        <a:p>
          <a:endParaRPr lang="en-US"/>
        </a:p>
      </dgm:t>
    </dgm:pt>
    <dgm:pt modelId="{88099D0C-1E5D-4C7F-8885-CD545FA9ED42}">
      <dgm:prSet phldrT="[Text]" custT="1"/>
      <dgm:spPr/>
      <dgm:t>
        <a:bodyPr/>
        <a:lstStyle/>
        <a:p>
          <a:r>
            <a:rPr lang="en-US" sz="1600" dirty="0" smtClean="0"/>
            <a:t>Those impacted by crime</a:t>
          </a:r>
          <a:endParaRPr lang="en-US" sz="1600" dirty="0"/>
        </a:p>
      </dgm:t>
    </dgm:pt>
    <dgm:pt modelId="{4FD58809-88AF-48BA-98E4-A637DB427636}" type="parTrans" cxnId="{BF66B4C0-F2BA-4F5E-84B4-DCD0F13EFD6D}">
      <dgm:prSet/>
      <dgm:spPr/>
      <dgm:t>
        <a:bodyPr/>
        <a:lstStyle/>
        <a:p>
          <a:endParaRPr lang="en-US"/>
        </a:p>
      </dgm:t>
    </dgm:pt>
    <dgm:pt modelId="{33198CEE-C55E-4865-A7A7-FF3E99B87368}" type="sibTrans" cxnId="{BF66B4C0-F2BA-4F5E-84B4-DCD0F13EFD6D}">
      <dgm:prSet/>
      <dgm:spPr/>
      <dgm:t>
        <a:bodyPr/>
        <a:lstStyle/>
        <a:p>
          <a:endParaRPr lang="en-US"/>
        </a:p>
      </dgm:t>
    </dgm:pt>
    <dgm:pt modelId="{42EB3364-6039-47B1-A044-1F0531FB68BD}">
      <dgm:prSet custT="1"/>
      <dgm:spPr/>
      <dgm:t>
        <a:bodyPr/>
        <a:lstStyle/>
        <a:p>
          <a:r>
            <a:rPr lang="en-US" sz="1500" dirty="0"/>
            <a:t>Peer Reviews</a:t>
          </a:r>
        </a:p>
      </dgm:t>
    </dgm:pt>
    <dgm:pt modelId="{1B34FF46-1D6D-4B75-8EBD-D368E225F77A}" type="parTrans" cxnId="{836498A7-56A4-492C-8982-5705D2F350F6}">
      <dgm:prSet/>
      <dgm:spPr/>
      <dgm:t>
        <a:bodyPr/>
        <a:lstStyle/>
        <a:p>
          <a:endParaRPr lang="en-US"/>
        </a:p>
      </dgm:t>
    </dgm:pt>
    <dgm:pt modelId="{B3365FAF-46F0-4A37-A3BA-877CED6964CC}" type="sibTrans" cxnId="{836498A7-56A4-492C-8982-5705D2F350F6}">
      <dgm:prSet/>
      <dgm:spPr/>
      <dgm:t>
        <a:bodyPr/>
        <a:lstStyle/>
        <a:p>
          <a:endParaRPr lang="en-US"/>
        </a:p>
      </dgm:t>
    </dgm:pt>
    <dgm:pt modelId="{F2E9247A-9102-4BEA-977C-AD2CECFADD01}">
      <dgm:prSet custT="1"/>
      <dgm:spPr/>
      <dgm:t>
        <a:bodyPr/>
        <a:lstStyle/>
        <a:p>
          <a:r>
            <a:rPr lang="en-US" sz="1400" dirty="0"/>
            <a:t>HMIC Feedback</a:t>
          </a:r>
        </a:p>
      </dgm:t>
    </dgm:pt>
    <dgm:pt modelId="{BAF46E16-2EB9-4799-A15F-498B2DA2A8DF}" type="parTrans" cxnId="{282B0F26-E749-43F9-8B9B-35FE91DE0AE3}">
      <dgm:prSet/>
      <dgm:spPr/>
      <dgm:t>
        <a:bodyPr/>
        <a:lstStyle/>
        <a:p>
          <a:endParaRPr lang="en-US"/>
        </a:p>
      </dgm:t>
    </dgm:pt>
    <dgm:pt modelId="{C5F1A798-ED84-4A0E-960F-EDBA67909F88}" type="sibTrans" cxnId="{282B0F26-E749-43F9-8B9B-35FE91DE0AE3}">
      <dgm:prSet/>
      <dgm:spPr/>
      <dgm:t>
        <a:bodyPr/>
        <a:lstStyle/>
        <a:p>
          <a:endParaRPr lang="en-US"/>
        </a:p>
      </dgm:t>
    </dgm:pt>
    <dgm:pt modelId="{3D19DD9C-E3CC-4B71-B21E-E9CAD34393A0}">
      <dgm:prSet custT="1"/>
      <dgm:spPr/>
      <dgm:t>
        <a:bodyPr/>
        <a:lstStyle/>
        <a:p>
          <a:r>
            <a:rPr lang="en-US" sz="1600" dirty="0"/>
            <a:t>Local Service Providers</a:t>
          </a:r>
        </a:p>
      </dgm:t>
    </dgm:pt>
    <dgm:pt modelId="{018D0F9D-2108-4E6F-AA1C-4C7B31A6445A}" type="parTrans" cxnId="{6B21FB20-705B-423F-B1BB-93509EFBB2C7}">
      <dgm:prSet/>
      <dgm:spPr/>
      <dgm:t>
        <a:bodyPr/>
        <a:lstStyle/>
        <a:p>
          <a:endParaRPr lang="en-US"/>
        </a:p>
      </dgm:t>
    </dgm:pt>
    <dgm:pt modelId="{A765C88C-1A68-4DA9-8D9E-DEE3680A325E}" type="sibTrans" cxnId="{6B21FB20-705B-423F-B1BB-93509EFBB2C7}">
      <dgm:prSet/>
      <dgm:spPr/>
      <dgm:t>
        <a:bodyPr/>
        <a:lstStyle/>
        <a:p>
          <a:endParaRPr lang="en-US"/>
        </a:p>
      </dgm:t>
    </dgm:pt>
    <dgm:pt modelId="{83D2621D-DD75-4163-AF5D-8040381E5493}">
      <dgm:prSet custT="1"/>
      <dgm:spPr/>
      <dgm:t>
        <a:bodyPr/>
        <a:lstStyle/>
        <a:p>
          <a:r>
            <a:rPr lang="en-US" sz="1600" dirty="0"/>
            <a:t>Ministry of Justice</a:t>
          </a:r>
        </a:p>
      </dgm:t>
    </dgm:pt>
    <dgm:pt modelId="{8032E191-D9D0-42FC-B46C-2FD550073257}" type="parTrans" cxnId="{CF5093AE-5E34-4CE4-937C-EEA8BF468999}">
      <dgm:prSet/>
      <dgm:spPr/>
      <dgm:t>
        <a:bodyPr/>
        <a:lstStyle/>
        <a:p>
          <a:endParaRPr lang="en-US"/>
        </a:p>
      </dgm:t>
    </dgm:pt>
    <dgm:pt modelId="{C272CC32-0F3A-4472-9DAB-05A1DB678E99}" type="sibTrans" cxnId="{CF5093AE-5E34-4CE4-937C-EEA8BF468999}">
      <dgm:prSet/>
      <dgm:spPr/>
      <dgm:t>
        <a:bodyPr/>
        <a:lstStyle/>
        <a:p>
          <a:endParaRPr lang="en-US"/>
        </a:p>
      </dgm:t>
    </dgm:pt>
    <dgm:pt modelId="{D50A3843-7841-4A94-84C7-C895BF910BC2}" type="pres">
      <dgm:prSet presAssocID="{AFECE223-3CBC-4A24-8E0B-8568815F47F5}" presName="Name0" presStyleCnt="0">
        <dgm:presLayoutVars>
          <dgm:chMax val="1"/>
          <dgm:dir/>
          <dgm:animLvl val="ctr"/>
          <dgm:resizeHandles val="exact"/>
        </dgm:presLayoutVars>
      </dgm:prSet>
      <dgm:spPr/>
      <dgm:t>
        <a:bodyPr/>
        <a:lstStyle/>
        <a:p>
          <a:endParaRPr lang="en-GB"/>
        </a:p>
      </dgm:t>
    </dgm:pt>
    <dgm:pt modelId="{201E768C-4CC2-493C-B233-3DF0D7F05193}" type="pres">
      <dgm:prSet presAssocID="{1A90B692-1AF6-41B4-A422-5C89D91069E1}" presName="centerShape" presStyleLbl="node0" presStyleIdx="0" presStyleCnt="1" custScaleX="363056" custScaleY="144707"/>
      <dgm:spPr/>
      <dgm:t>
        <a:bodyPr/>
        <a:lstStyle/>
        <a:p>
          <a:endParaRPr lang="en-GB"/>
        </a:p>
      </dgm:t>
    </dgm:pt>
    <dgm:pt modelId="{490B307B-91B3-4BD3-99A5-7B8EB550621D}" type="pres">
      <dgm:prSet presAssocID="{F741C1AF-A04E-4F02-AAB5-B2545E90EB1F}" presName="parTrans" presStyleLbl="sibTrans2D1" presStyleIdx="0" presStyleCnt="6" custAng="10800000"/>
      <dgm:spPr/>
      <dgm:t>
        <a:bodyPr/>
        <a:lstStyle/>
        <a:p>
          <a:endParaRPr lang="en-GB"/>
        </a:p>
      </dgm:t>
    </dgm:pt>
    <dgm:pt modelId="{75044F8F-C8DC-4F41-9690-5FD5EE8D223A}" type="pres">
      <dgm:prSet presAssocID="{F741C1AF-A04E-4F02-AAB5-B2545E90EB1F}" presName="connectorText" presStyleLbl="sibTrans2D1" presStyleIdx="0" presStyleCnt="6"/>
      <dgm:spPr/>
      <dgm:t>
        <a:bodyPr/>
        <a:lstStyle/>
        <a:p>
          <a:endParaRPr lang="en-GB"/>
        </a:p>
      </dgm:t>
    </dgm:pt>
    <dgm:pt modelId="{81B4E7D1-FC5C-46BF-A463-4B56FFF4C5C2}" type="pres">
      <dgm:prSet presAssocID="{DAA34118-7AD2-4B39-81CB-3A0018BEEC5F}" presName="node" presStyleLbl="node1" presStyleIdx="0" presStyleCnt="6">
        <dgm:presLayoutVars>
          <dgm:bulletEnabled val="1"/>
        </dgm:presLayoutVars>
      </dgm:prSet>
      <dgm:spPr/>
      <dgm:t>
        <a:bodyPr/>
        <a:lstStyle/>
        <a:p>
          <a:endParaRPr lang="en-GB"/>
        </a:p>
      </dgm:t>
    </dgm:pt>
    <dgm:pt modelId="{3B34329E-1AEA-4131-9A98-1814ADEC48A7}" type="pres">
      <dgm:prSet presAssocID="{4FD58809-88AF-48BA-98E4-A637DB427636}" presName="parTrans" presStyleLbl="sibTrans2D1" presStyleIdx="1" presStyleCnt="6" custAng="10800000"/>
      <dgm:spPr/>
      <dgm:t>
        <a:bodyPr/>
        <a:lstStyle/>
        <a:p>
          <a:endParaRPr lang="en-GB"/>
        </a:p>
      </dgm:t>
    </dgm:pt>
    <dgm:pt modelId="{85D98367-6F1D-4286-B7D3-54E4701A3768}" type="pres">
      <dgm:prSet presAssocID="{4FD58809-88AF-48BA-98E4-A637DB427636}" presName="connectorText" presStyleLbl="sibTrans2D1" presStyleIdx="1" presStyleCnt="6"/>
      <dgm:spPr/>
      <dgm:t>
        <a:bodyPr/>
        <a:lstStyle/>
        <a:p>
          <a:endParaRPr lang="en-GB"/>
        </a:p>
      </dgm:t>
    </dgm:pt>
    <dgm:pt modelId="{4F650D53-1966-4422-9257-14A4124E7180}" type="pres">
      <dgm:prSet presAssocID="{88099D0C-1E5D-4C7F-8885-CD545FA9ED42}" presName="node" presStyleLbl="node1" presStyleIdx="1" presStyleCnt="6" custRadScaleRad="202337" custRadScaleInc="5574">
        <dgm:presLayoutVars>
          <dgm:bulletEnabled val="1"/>
        </dgm:presLayoutVars>
      </dgm:prSet>
      <dgm:spPr/>
      <dgm:t>
        <a:bodyPr/>
        <a:lstStyle/>
        <a:p>
          <a:endParaRPr lang="en-GB"/>
        </a:p>
      </dgm:t>
    </dgm:pt>
    <dgm:pt modelId="{EE51B4B5-D647-4736-AFF6-427D3470C4C8}" type="pres">
      <dgm:prSet presAssocID="{018D0F9D-2108-4E6F-AA1C-4C7B31A6445A}" presName="parTrans" presStyleLbl="sibTrans2D1" presStyleIdx="2" presStyleCnt="6" custAng="10800000"/>
      <dgm:spPr/>
      <dgm:t>
        <a:bodyPr/>
        <a:lstStyle/>
        <a:p>
          <a:endParaRPr lang="en-GB"/>
        </a:p>
      </dgm:t>
    </dgm:pt>
    <dgm:pt modelId="{D0E2B756-F39F-4534-BA3D-7A5783E34C66}" type="pres">
      <dgm:prSet presAssocID="{018D0F9D-2108-4E6F-AA1C-4C7B31A6445A}" presName="connectorText" presStyleLbl="sibTrans2D1" presStyleIdx="2" presStyleCnt="6"/>
      <dgm:spPr/>
      <dgm:t>
        <a:bodyPr/>
        <a:lstStyle/>
        <a:p>
          <a:endParaRPr lang="en-GB"/>
        </a:p>
      </dgm:t>
    </dgm:pt>
    <dgm:pt modelId="{BA1A6F10-066F-431B-AC29-9148FE2DFB3E}" type="pres">
      <dgm:prSet presAssocID="{3D19DD9C-E3CC-4B71-B21E-E9CAD34393A0}" presName="node" presStyleLbl="node1" presStyleIdx="2" presStyleCnt="6" custRadScaleRad="201179" custRadScaleInc="-7634">
        <dgm:presLayoutVars>
          <dgm:bulletEnabled val="1"/>
        </dgm:presLayoutVars>
      </dgm:prSet>
      <dgm:spPr/>
      <dgm:t>
        <a:bodyPr/>
        <a:lstStyle/>
        <a:p>
          <a:endParaRPr lang="en-GB"/>
        </a:p>
      </dgm:t>
    </dgm:pt>
    <dgm:pt modelId="{9D591878-D74B-476C-B09E-F560845420F2}" type="pres">
      <dgm:prSet presAssocID="{BAF46E16-2EB9-4799-A15F-498B2DA2A8DF}" presName="parTrans" presStyleLbl="sibTrans2D1" presStyleIdx="3" presStyleCnt="6" custAng="10800000"/>
      <dgm:spPr/>
      <dgm:t>
        <a:bodyPr/>
        <a:lstStyle/>
        <a:p>
          <a:endParaRPr lang="en-GB"/>
        </a:p>
      </dgm:t>
    </dgm:pt>
    <dgm:pt modelId="{7FA1A637-B1BB-416B-B4B5-8306673E09DB}" type="pres">
      <dgm:prSet presAssocID="{BAF46E16-2EB9-4799-A15F-498B2DA2A8DF}" presName="connectorText" presStyleLbl="sibTrans2D1" presStyleIdx="3" presStyleCnt="6"/>
      <dgm:spPr/>
      <dgm:t>
        <a:bodyPr/>
        <a:lstStyle/>
        <a:p>
          <a:endParaRPr lang="en-GB"/>
        </a:p>
      </dgm:t>
    </dgm:pt>
    <dgm:pt modelId="{ADACB169-B2B6-4485-ACC6-651CB8883A60}" type="pres">
      <dgm:prSet presAssocID="{F2E9247A-9102-4BEA-977C-AD2CECFADD01}" presName="node" presStyleLbl="node1" presStyleIdx="3" presStyleCnt="6">
        <dgm:presLayoutVars>
          <dgm:bulletEnabled val="1"/>
        </dgm:presLayoutVars>
      </dgm:prSet>
      <dgm:spPr/>
      <dgm:t>
        <a:bodyPr/>
        <a:lstStyle/>
        <a:p>
          <a:endParaRPr lang="en-GB"/>
        </a:p>
      </dgm:t>
    </dgm:pt>
    <dgm:pt modelId="{5545C380-2B44-4C05-9967-D24EE3D7628D}" type="pres">
      <dgm:prSet presAssocID="{1B34FF46-1D6D-4B75-8EBD-D368E225F77A}" presName="parTrans" presStyleLbl="sibTrans2D1" presStyleIdx="4" presStyleCnt="6" custAng="10800000"/>
      <dgm:spPr/>
      <dgm:t>
        <a:bodyPr/>
        <a:lstStyle/>
        <a:p>
          <a:endParaRPr lang="en-GB"/>
        </a:p>
      </dgm:t>
    </dgm:pt>
    <dgm:pt modelId="{ACE015D3-1B1F-4AD7-B2AC-19DF053DBC81}" type="pres">
      <dgm:prSet presAssocID="{1B34FF46-1D6D-4B75-8EBD-D368E225F77A}" presName="connectorText" presStyleLbl="sibTrans2D1" presStyleIdx="4" presStyleCnt="6"/>
      <dgm:spPr/>
      <dgm:t>
        <a:bodyPr/>
        <a:lstStyle/>
        <a:p>
          <a:endParaRPr lang="en-GB"/>
        </a:p>
      </dgm:t>
    </dgm:pt>
    <dgm:pt modelId="{DFC3BAD6-31FA-4012-B69E-68EDF96F4351}" type="pres">
      <dgm:prSet presAssocID="{42EB3364-6039-47B1-A044-1F0531FB68BD}" presName="node" presStyleLbl="node1" presStyleIdx="4" presStyleCnt="6" custRadScaleRad="202813" custRadScaleInc="8441">
        <dgm:presLayoutVars>
          <dgm:bulletEnabled val="1"/>
        </dgm:presLayoutVars>
      </dgm:prSet>
      <dgm:spPr/>
      <dgm:t>
        <a:bodyPr/>
        <a:lstStyle/>
        <a:p>
          <a:endParaRPr lang="en-GB"/>
        </a:p>
      </dgm:t>
    </dgm:pt>
    <dgm:pt modelId="{CE69370F-612E-48B7-9314-EEB85C422E88}" type="pres">
      <dgm:prSet presAssocID="{8032E191-D9D0-42FC-B46C-2FD550073257}" presName="parTrans" presStyleLbl="sibTrans2D1" presStyleIdx="5" presStyleCnt="6" custAng="11012699"/>
      <dgm:spPr/>
      <dgm:t>
        <a:bodyPr/>
        <a:lstStyle/>
        <a:p>
          <a:endParaRPr lang="en-GB"/>
        </a:p>
      </dgm:t>
    </dgm:pt>
    <dgm:pt modelId="{99FF4962-EF61-4903-B4EF-3154BB36433A}" type="pres">
      <dgm:prSet presAssocID="{8032E191-D9D0-42FC-B46C-2FD550073257}" presName="connectorText" presStyleLbl="sibTrans2D1" presStyleIdx="5" presStyleCnt="6"/>
      <dgm:spPr/>
      <dgm:t>
        <a:bodyPr/>
        <a:lstStyle/>
        <a:p>
          <a:endParaRPr lang="en-GB"/>
        </a:p>
      </dgm:t>
    </dgm:pt>
    <dgm:pt modelId="{927EE29C-F69F-4EDB-8CF4-46D988D944B6}" type="pres">
      <dgm:prSet presAssocID="{83D2621D-DD75-4163-AF5D-8040381E5493}" presName="node" presStyleLbl="node1" presStyleIdx="5" presStyleCnt="6" custRadScaleRad="198270" custRadScaleInc="-8063">
        <dgm:presLayoutVars>
          <dgm:bulletEnabled val="1"/>
        </dgm:presLayoutVars>
      </dgm:prSet>
      <dgm:spPr/>
      <dgm:t>
        <a:bodyPr/>
        <a:lstStyle/>
        <a:p>
          <a:endParaRPr lang="en-GB"/>
        </a:p>
      </dgm:t>
    </dgm:pt>
  </dgm:ptLst>
  <dgm:cxnLst>
    <dgm:cxn modelId="{565910EC-1368-4A54-8FF1-B606BDECF7BB}" srcId="{1A90B692-1AF6-41B4-A422-5C89D91069E1}" destId="{DAA34118-7AD2-4B39-81CB-3A0018BEEC5F}" srcOrd="0" destOrd="0" parTransId="{F741C1AF-A04E-4F02-AAB5-B2545E90EB1F}" sibTransId="{D8B09EEA-09E2-4FD3-9D3D-27E7E767B9F0}"/>
    <dgm:cxn modelId="{77DE17B3-E0A0-4A61-BBA6-8655EA9806A4}" type="presOf" srcId="{F741C1AF-A04E-4F02-AAB5-B2545E90EB1F}" destId="{75044F8F-C8DC-4F41-9690-5FD5EE8D223A}" srcOrd="1" destOrd="0" presId="urn:microsoft.com/office/officeart/2005/8/layout/radial5"/>
    <dgm:cxn modelId="{BF66B4C0-F2BA-4F5E-84B4-DCD0F13EFD6D}" srcId="{1A90B692-1AF6-41B4-A422-5C89D91069E1}" destId="{88099D0C-1E5D-4C7F-8885-CD545FA9ED42}" srcOrd="1" destOrd="0" parTransId="{4FD58809-88AF-48BA-98E4-A637DB427636}" sibTransId="{33198CEE-C55E-4865-A7A7-FF3E99B87368}"/>
    <dgm:cxn modelId="{5DC9E8DE-F8C4-4EE1-A4DC-A7CAAAC53DDC}" type="presOf" srcId="{018D0F9D-2108-4E6F-AA1C-4C7B31A6445A}" destId="{EE51B4B5-D647-4736-AFF6-427D3470C4C8}" srcOrd="0" destOrd="0" presId="urn:microsoft.com/office/officeart/2005/8/layout/radial5"/>
    <dgm:cxn modelId="{282B0F26-E749-43F9-8B9B-35FE91DE0AE3}" srcId="{1A90B692-1AF6-41B4-A422-5C89D91069E1}" destId="{F2E9247A-9102-4BEA-977C-AD2CECFADD01}" srcOrd="3" destOrd="0" parTransId="{BAF46E16-2EB9-4799-A15F-498B2DA2A8DF}" sibTransId="{C5F1A798-ED84-4A0E-960F-EDBA67909F88}"/>
    <dgm:cxn modelId="{7D19A92C-7961-4689-BE51-E5540B59099A}" type="presOf" srcId="{4FD58809-88AF-48BA-98E4-A637DB427636}" destId="{85D98367-6F1D-4286-B7D3-54E4701A3768}" srcOrd="1" destOrd="0" presId="urn:microsoft.com/office/officeart/2005/8/layout/radial5"/>
    <dgm:cxn modelId="{5B52794D-EB96-4F05-98CC-64F82E5C637A}" type="presOf" srcId="{BAF46E16-2EB9-4799-A15F-498B2DA2A8DF}" destId="{9D591878-D74B-476C-B09E-F560845420F2}" srcOrd="0" destOrd="0" presId="urn:microsoft.com/office/officeart/2005/8/layout/radial5"/>
    <dgm:cxn modelId="{79B0F218-4A8B-48A6-A0B3-C486D00CDEE2}" type="presOf" srcId="{42EB3364-6039-47B1-A044-1F0531FB68BD}" destId="{DFC3BAD6-31FA-4012-B69E-68EDF96F4351}" srcOrd="0" destOrd="0" presId="urn:microsoft.com/office/officeart/2005/8/layout/radial5"/>
    <dgm:cxn modelId="{27A2DAB0-B41F-4348-8693-A3D21A40C843}" type="presOf" srcId="{1B34FF46-1D6D-4B75-8EBD-D368E225F77A}" destId="{5545C380-2B44-4C05-9967-D24EE3D7628D}" srcOrd="0" destOrd="0" presId="urn:microsoft.com/office/officeart/2005/8/layout/radial5"/>
    <dgm:cxn modelId="{1AA840DE-168C-43FA-A2FA-AD5A5AFEE188}" srcId="{AFECE223-3CBC-4A24-8E0B-8568815F47F5}" destId="{1A90B692-1AF6-41B4-A422-5C89D91069E1}" srcOrd="0" destOrd="0" parTransId="{CEA6F1AC-53D3-4AD2-8211-7121FB4379C9}" sibTransId="{90B32365-4F3F-4776-8F9F-B7608BC4971C}"/>
    <dgm:cxn modelId="{46DB649F-4299-4A8C-9925-BDE5698C5E06}" type="presOf" srcId="{018D0F9D-2108-4E6F-AA1C-4C7B31A6445A}" destId="{D0E2B756-F39F-4534-BA3D-7A5783E34C66}" srcOrd="1" destOrd="0" presId="urn:microsoft.com/office/officeart/2005/8/layout/radial5"/>
    <dgm:cxn modelId="{6B21FB20-705B-423F-B1BB-93509EFBB2C7}" srcId="{1A90B692-1AF6-41B4-A422-5C89D91069E1}" destId="{3D19DD9C-E3CC-4B71-B21E-E9CAD34393A0}" srcOrd="2" destOrd="0" parTransId="{018D0F9D-2108-4E6F-AA1C-4C7B31A6445A}" sibTransId="{A765C88C-1A68-4DA9-8D9E-DEE3680A325E}"/>
    <dgm:cxn modelId="{A473EA7C-A24A-49B7-9BD1-43EF2847A06B}" type="presOf" srcId="{88099D0C-1E5D-4C7F-8885-CD545FA9ED42}" destId="{4F650D53-1966-4422-9257-14A4124E7180}" srcOrd="0" destOrd="0" presId="urn:microsoft.com/office/officeart/2005/8/layout/radial5"/>
    <dgm:cxn modelId="{62999335-C998-4AE7-96E7-1E1BB50A2F77}" type="presOf" srcId="{F2E9247A-9102-4BEA-977C-AD2CECFADD01}" destId="{ADACB169-B2B6-4485-ACC6-651CB8883A60}" srcOrd="0" destOrd="0" presId="urn:microsoft.com/office/officeart/2005/8/layout/radial5"/>
    <dgm:cxn modelId="{C0CAEE40-7981-433E-9A20-8C026736D1C6}" type="presOf" srcId="{8032E191-D9D0-42FC-B46C-2FD550073257}" destId="{CE69370F-612E-48B7-9314-EEB85C422E88}" srcOrd="0" destOrd="0" presId="urn:microsoft.com/office/officeart/2005/8/layout/radial5"/>
    <dgm:cxn modelId="{D6FEE59E-67DE-4004-AE8D-D32DD8277878}" type="presOf" srcId="{F741C1AF-A04E-4F02-AAB5-B2545E90EB1F}" destId="{490B307B-91B3-4BD3-99A5-7B8EB550621D}" srcOrd="0" destOrd="0" presId="urn:microsoft.com/office/officeart/2005/8/layout/radial5"/>
    <dgm:cxn modelId="{C2437985-3A68-4E93-8855-2DD73B69299E}" type="presOf" srcId="{3D19DD9C-E3CC-4B71-B21E-E9CAD34393A0}" destId="{BA1A6F10-066F-431B-AC29-9148FE2DFB3E}" srcOrd="0" destOrd="0" presId="urn:microsoft.com/office/officeart/2005/8/layout/radial5"/>
    <dgm:cxn modelId="{29EC8AB4-6D9F-4E8C-82A1-8C0C6DC82888}" type="presOf" srcId="{BAF46E16-2EB9-4799-A15F-498B2DA2A8DF}" destId="{7FA1A637-B1BB-416B-B4B5-8306673E09DB}" srcOrd="1" destOrd="0" presId="urn:microsoft.com/office/officeart/2005/8/layout/radial5"/>
    <dgm:cxn modelId="{5CE402B7-EDD7-4561-87BE-86AA840185E8}" type="presOf" srcId="{1A90B692-1AF6-41B4-A422-5C89D91069E1}" destId="{201E768C-4CC2-493C-B233-3DF0D7F05193}" srcOrd="0" destOrd="0" presId="urn:microsoft.com/office/officeart/2005/8/layout/radial5"/>
    <dgm:cxn modelId="{D615A80A-508E-405B-9F0E-91A62882394C}" type="presOf" srcId="{83D2621D-DD75-4163-AF5D-8040381E5493}" destId="{927EE29C-F69F-4EDB-8CF4-46D988D944B6}" srcOrd="0" destOrd="0" presId="urn:microsoft.com/office/officeart/2005/8/layout/radial5"/>
    <dgm:cxn modelId="{836498A7-56A4-492C-8982-5705D2F350F6}" srcId="{1A90B692-1AF6-41B4-A422-5C89D91069E1}" destId="{42EB3364-6039-47B1-A044-1F0531FB68BD}" srcOrd="4" destOrd="0" parTransId="{1B34FF46-1D6D-4B75-8EBD-D368E225F77A}" sibTransId="{B3365FAF-46F0-4A37-A3BA-877CED6964CC}"/>
    <dgm:cxn modelId="{3073B2CC-6EFA-4046-B71D-3C999A86BF7D}" type="presOf" srcId="{AFECE223-3CBC-4A24-8E0B-8568815F47F5}" destId="{D50A3843-7841-4A94-84C7-C895BF910BC2}" srcOrd="0" destOrd="0" presId="urn:microsoft.com/office/officeart/2005/8/layout/radial5"/>
    <dgm:cxn modelId="{878C3903-05CA-4BFA-A388-42A8DD958DC9}" type="presOf" srcId="{4FD58809-88AF-48BA-98E4-A637DB427636}" destId="{3B34329E-1AEA-4131-9A98-1814ADEC48A7}" srcOrd="0" destOrd="0" presId="urn:microsoft.com/office/officeart/2005/8/layout/radial5"/>
    <dgm:cxn modelId="{62031CBC-54DD-4131-B5EC-CDCFC0C9E8B6}" type="presOf" srcId="{DAA34118-7AD2-4B39-81CB-3A0018BEEC5F}" destId="{81B4E7D1-FC5C-46BF-A463-4B56FFF4C5C2}" srcOrd="0" destOrd="0" presId="urn:microsoft.com/office/officeart/2005/8/layout/radial5"/>
    <dgm:cxn modelId="{F6B04C66-DBC7-47B5-A697-7F0D2765CA1B}" type="presOf" srcId="{8032E191-D9D0-42FC-B46C-2FD550073257}" destId="{99FF4962-EF61-4903-B4EF-3154BB36433A}" srcOrd="1" destOrd="0" presId="urn:microsoft.com/office/officeart/2005/8/layout/radial5"/>
    <dgm:cxn modelId="{E748F153-8B37-44C7-BBDC-93FCD7CB856A}" type="presOf" srcId="{1B34FF46-1D6D-4B75-8EBD-D368E225F77A}" destId="{ACE015D3-1B1F-4AD7-B2AC-19DF053DBC81}" srcOrd="1" destOrd="0" presId="urn:microsoft.com/office/officeart/2005/8/layout/radial5"/>
    <dgm:cxn modelId="{CF5093AE-5E34-4CE4-937C-EEA8BF468999}" srcId="{1A90B692-1AF6-41B4-A422-5C89D91069E1}" destId="{83D2621D-DD75-4163-AF5D-8040381E5493}" srcOrd="5" destOrd="0" parTransId="{8032E191-D9D0-42FC-B46C-2FD550073257}" sibTransId="{C272CC32-0F3A-4472-9DAB-05A1DB678E99}"/>
    <dgm:cxn modelId="{0F8E654A-560C-46CF-A2C9-6D004B113CA9}" type="presParOf" srcId="{D50A3843-7841-4A94-84C7-C895BF910BC2}" destId="{201E768C-4CC2-493C-B233-3DF0D7F05193}" srcOrd="0" destOrd="0" presId="urn:microsoft.com/office/officeart/2005/8/layout/radial5"/>
    <dgm:cxn modelId="{AF86644E-CF1D-4D87-84DA-A54670F5FBEA}" type="presParOf" srcId="{D50A3843-7841-4A94-84C7-C895BF910BC2}" destId="{490B307B-91B3-4BD3-99A5-7B8EB550621D}" srcOrd="1" destOrd="0" presId="urn:microsoft.com/office/officeart/2005/8/layout/radial5"/>
    <dgm:cxn modelId="{6DDE5234-D6FB-46B8-9EFC-67F732A0A383}" type="presParOf" srcId="{490B307B-91B3-4BD3-99A5-7B8EB550621D}" destId="{75044F8F-C8DC-4F41-9690-5FD5EE8D223A}" srcOrd="0" destOrd="0" presId="urn:microsoft.com/office/officeart/2005/8/layout/radial5"/>
    <dgm:cxn modelId="{68878DA9-E5F4-4A54-BE15-E677340EA042}" type="presParOf" srcId="{D50A3843-7841-4A94-84C7-C895BF910BC2}" destId="{81B4E7D1-FC5C-46BF-A463-4B56FFF4C5C2}" srcOrd="2" destOrd="0" presId="urn:microsoft.com/office/officeart/2005/8/layout/radial5"/>
    <dgm:cxn modelId="{2883D677-1AFC-440D-AE8E-0774FA7A51DA}" type="presParOf" srcId="{D50A3843-7841-4A94-84C7-C895BF910BC2}" destId="{3B34329E-1AEA-4131-9A98-1814ADEC48A7}" srcOrd="3" destOrd="0" presId="urn:microsoft.com/office/officeart/2005/8/layout/radial5"/>
    <dgm:cxn modelId="{9991887E-F569-4598-A821-9EF9B446FC32}" type="presParOf" srcId="{3B34329E-1AEA-4131-9A98-1814ADEC48A7}" destId="{85D98367-6F1D-4286-B7D3-54E4701A3768}" srcOrd="0" destOrd="0" presId="urn:microsoft.com/office/officeart/2005/8/layout/radial5"/>
    <dgm:cxn modelId="{C03D9406-1F96-48FA-866C-9E2F0B618AAD}" type="presParOf" srcId="{D50A3843-7841-4A94-84C7-C895BF910BC2}" destId="{4F650D53-1966-4422-9257-14A4124E7180}" srcOrd="4" destOrd="0" presId="urn:microsoft.com/office/officeart/2005/8/layout/radial5"/>
    <dgm:cxn modelId="{1BBEF643-722B-484D-903C-35D8EC3C8C04}" type="presParOf" srcId="{D50A3843-7841-4A94-84C7-C895BF910BC2}" destId="{EE51B4B5-D647-4736-AFF6-427D3470C4C8}" srcOrd="5" destOrd="0" presId="urn:microsoft.com/office/officeart/2005/8/layout/radial5"/>
    <dgm:cxn modelId="{6521DD65-9CFF-41D5-B348-287E5BAED02F}" type="presParOf" srcId="{EE51B4B5-D647-4736-AFF6-427D3470C4C8}" destId="{D0E2B756-F39F-4534-BA3D-7A5783E34C66}" srcOrd="0" destOrd="0" presId="urn:microsoft.com/office/officeart/2005/8/layout/radial5"/>
    <dgm:cxn modelId="{1789EF1F-9CE6-442B-84AA-DCA7F1E18180}" type="presParOf" srcId="{D50A3843-7841-4A94-84C7-C895BF910BC2}" destId="{BA1A6F10-066F-431B-AC29-9148FE2DFB3E}" srcOrd="6" destOrd="0" presId="urn:microsoft.com/office/officeart/2005/8/layout/radial5"/>
    <dgm:cxn modelId="{E392998C-63BF-43D7-AFD3-C8F5B48BF091}" type="presParOf" srcId="{D50A3843-7841-4A94-84C7-C895BF910BC2}" destId="{9D591878-D74B-476C-B09E-F560845420F2}" srcOrd="7" destOrd="0" presId="urn:microsoft.com/office/officeart/2005/8/layout/radial5"/>
    <dgm:cxn modelId="{3D373D40-8792-4FBA-A51C-333D5C25692D}" type="presParOf" srcId="{9D591878-D74B-476C-B09E-F560845420F2}" destId="{7FA1A637-B1BB-416B-B4B5-8306673E09DB}" srcOrd="0" destOrd="0" presId="urn:microsoft.com/office/officeart/2005/8/layout/radial5"/>
    <dgm:cxn modelId="{DA70FC49-412D-4C38-A590-037C571CDB4A}" type="presParOf" srcId="{D50A3843-7841-4A94-84C7-C895BF910BC2}" destId="{ADACB169-B2B6-4485-ACC6-651CB8883A60}" srcOrd="8" destOrd="0" presId="urn:microsoft.com/office/officeart/2005/8/layout/radial5"/>
    <dgm:cxn modelId="{75457868-F261-406D-BA28-FB77FEF15B0A}" type="presParOf" srcId="{D50A3843-7841-4A94-84C7-C895BF910BC2}" destId="{5545C380-2B44-4C05-9967-D24EE3D7628D}" srcOrd="9" destOrd="0" presId="urn:microsoft.com/office/officeart/2005/8/layout/radial5"/>
    <dgm:cxn modelId="{B4D2B28A-477B-4C8E-AEF7-C3F3A4CEB189}" type="presParOf" srcId="{5545C380-2B44-4C05-9967-D24EE3D7628D}" destId="{ACE015D3-1B1F-4AD7-B2AC-19DF053DBC81}" srcOrd="0" destOrd="0" presId="urn:microsoft.com/office/officeart/2005/8/layout/radial5"/>
    <dgm:cxn modelId="{88CBB2B8-B67B-4175-B635-17C402197F57}" type="presParOf" srcId="{D50A3843-7841-4A94-84C7-C895BF910BC2}" destId="{DFC3BAD6-31FA-4012-B69E-68EDF96F4351}" srcOrd="10" destOrd="0" presId="urn:microsoft.com/office/officeart/2005/8/layout/radial5"/>
    <dgm:cxn modelId="{93730943-B39D-4151-B417-B32B7A42DB00}" type="presParOf" srcId="{D50A3843-7841-4A94-84C7-C895BF910BC2}" destId="{CE69370F-612E-48B7-9314-EEB85C422E88}" srcOrd="11" destOrd="0" presId="urn:microsoft.com/office/officeart/2005/8/layout/radial5"/>
    <dgm:cxn modelId="{D1F3E27A-5166-43D1-B6F7-9732398481DB}" type="presParOf" srcId="{CE69370F-612E-48B7-9314-EEB85C422E88}" destId="{99FF4962-EF61-4903-B4EF-3154BB36433A}" srcOrd="0" destOrd="0" presId="urn:microsoft.com/office/officeart/2005/8/layout/radial5"/>
    <dgm:cxn modelId="{3884566E-7D78-4424-A12B-1CCAB70F458F}" type="presParOf" srcId="{D50A3843-7841-4A94-84C7-C895BF910BC2}" destId="{927EE29C-F69F-4EDB-8CF4-46D988D944B6}"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ECE223-3CBC-4A24-8E0B-8568815F47F5}" type="doc">
      <dgm:prSet loTypeId="urn:microsoft.com/office/officeart/2005/8/layout/radial5" loCatId="relationship" qsTypeId="urn:microsoft.com/office/officeart/2005/8/quickstyle/simple5" qsCatId="simple" csTypeId="urn:microsoft.com/office/officeart/2005/8/colors/accent1_2" csCatId="accent1" phldr="1"/>
      <dgm:spPr/>
      <dgm:t>
        <a:bodyPr/>
        <a:lstStyle/>
        <a:p>
          <a:endParaRPr lang="en-US"/>
        </a:p>
      </dgm:t>
    </dgm:pt>
    <dgm:pt modelId="{1A90B692-1AF6-41B4-A422-5C89D91069E1}">
      <dgm:prSet phldrT="[Text]"/>
      <dgm:spPr/>
      <dgm:t>
        <a:bodyPr/>
        <a:lstStyle/>
        <a:p>
          <a:r>
            <a:rPr lang="en-GB" dirty="0" smtClean="0"/>
            <a:t>Signpost</a:t>
          </a:r>
          <a:endParaRPr lang="en-GB" dirty="0"/>
        </a:p>
      </dgm:t>
    </dgm:pt>
    <dgm:pt modelId="{CEA6F1AC-53D3-4AD2-8211-7121FB4379C9}" type="parTrans" cxnId="{1AA840DE-168C-43FA-A2FA-AD5A5AFEE188}">
      <dgm:prSet/>
      <dgm:spPr/>
      <dgm:t>
        <a:bodyPr/>
        <a:lstStyle/>
        <a:p>
          <a:endParaRPr lang="en-US"/>
        </a:p>
      </dgm:t>
    </dgm:pt>
    <dgm:pt modelId="{90B32365-4F3F-4776-8F9F-B7608BC4971C}" type="sibTrans" cxnId="{1AA840DE-168C-43FA-A2FA-AD5A5AFEE188}">
      <dgm:prSet/>
      <dgm:spPr/>
      <dgm:t>
        <a:bodyPr/>
        <a:lstStyle/>
        <a:p>
          <a:endParaRPr lang="en-US"/>
        </a:p>
      </dgm:t>
    </dgm:pt>
    <dgm:pt modelId="{DAA34118-7AD2-4B39-81CB-3A0018BEEC5F}">
      <dgm:prSet phldrT="[Text]" custT="1"/>
      <dgm:spPr/>
      <dgm:t>
        <a:bodyPr/>
        <a:lstStyle/>
        <a:p>
          <a:r>
            <a:rPr lang="en-US" sz="800" b="1" dirty="0"/>
            <a:t>Centre of Excellence</a:t>
          </a:r>
        </a:p>
      </dgm:t>
    </dgm:pt>
    <dgm:pt modelId="{F741C1AF-A04E-4F02-AAB5-B2545E90EB1F}" type="parTrans" cxnId="{565910EC-1368-4A54-8FF1-B606BDECF7BB}">
      <dgm:prSet/>
      <dgm:spPr/>
      <dgm:t>
        <a:bodyPr/>
        <a:lstStyle/>
        <a:p>
          <a:endParaRPr lang="en-US"/>
        </a:p>
      </dgm:t>
    </dgm:pt>
    <dgm:pt modelId="{D8B09EEA-09E2-4FD3-9D3D-27E7E767B9F0}" type="sibTrans" cxnId="{565910EC-1368-4A54-8FF1-B606BDECF7BB}">
      <dgm:prSet/>
      <dgm:spPr/>
      <dgm:t>
        <a:bodyPr/>
        <a:lstStyle/>
        <a:p>
          <a:endParaRPr lang="en-US"/>
        </a:p>
      </dgm:t>
    </dgm:pt>
    <dgm:pt modelId="{88099D0C-1E5D-4C7F-8885-CD545FA9ED42}">
      <dgm:prSet phldrT="[Text]" custT="1"/>
      <dgm:spPr/>
      <dgm:t>
        <a:bodyPr/>
        <a:lstStyle/>
        <a:p>
          <a:r>
            <a:rPr lang="en-US" sz="800" b="1" dirty="0"/>
            <a:t>Focus on Victims</a:t>
          </a:r>
        </a:p>
      </dgm:t>
    </dgm:pt>
    <dgm:pt modelId="{4FD58809-88AF-48BA-98E4-A637DB427636}" type="parTrans" cxnId="{BF66B4C0-F2BA-4F5E-84B4-DCD0F13EFD6D}">
      <dgm:prSet/>
      <dgm:spPr/>
      <dgm:t>
        <a:bodyPr/>
        <a:lstStyle/>
        <a:p>
          <a:endParaRPr lang="en-US"/>
        </a:p>
      </dgm:t>
    </dgm:pt>
    <dgm:pt modelId="{33198CEE-C55E-4865-A7A7-FF3E99B87368}" type="sibTrans" cxnId="{BF66B4C0-F2BA-4F5E-84B4-DCD0F13EFD6D}">
      <dgm:prSet/>
      <dgm:spPr/>
      <dgm:t>
        <a:bodyPr/>
        <a:lstStyle/>
        <a:p>
          <a:endParaRPr lang="en-US"/>
        </a:p>
      </dgm:t>
    </dgm:pt>
    <dgm:pt modelId="{42EB3364-6039-47B1-A044-1F0531FB68BD}">
      <dgm:prSet custT="1"/>
      <dgm:spPr/>
      <dgm:t>
        <a:bodyPr/>
        <a:lstStyle/>
        <a:p>
          <a:r>
            <a:rPr lang="en-US" sz="800" b="1" dirty="0"/>
            <a:t>Initial &amp; ongoing assessment of needs</a:t>
          </a:r>
        </a:p>
      </dgm:t>
    </dgm:pt>
    <dgm:pt modelId="{1B34FF46-1D6D-4B75-8EBD-D368E225F77A}" type="parTrans" cxnId="{836498A7-56A4-492C-8982-5705D2F350F6}">
      <dgm:prSet/>
      <dgm:spPr/>
      <dgm:t>
        <a:bodyPr/>
        <a:lstStyle/>
        <a:p>
          <a:endParaRPr lang="en-US"/>
        </a:p>
      </dgm:t>
    </dgm:pt>
    <dgm:pt modelId="{B3365FAF-46F0-4A37-A3BA-877CED6964CC}" type="sibTrans" cxnId="{836498A7-56A4-492C-8982-5705D2F350F6}">
      <dgm:prSet/>
      <dgm:spPr/>
      <dgm:t>
        <a:bodyPr/>
        <a:lstStyle/>
        <a:p>
          <a:endParaRPr lang="en-US"/>
        </a:p>
      </dgm:t>
    </dgm:pt>
    <dgm:pt modelId="{F2E9247A-9102-4BEA-977C-AD2CECFADD01}">
      <dgm:prSet custT="1"/>
      <dgm:spPr/>
      <dgm:t>
        <a:bodyPr/>
        <a:lstStyle/>
        <a:p>
          <a:r>
            <a:rPr lang="en-US" sz="800" b="1" dirty="0"/>
            <a:t>Accessible to all victims</a:t>
          </a:r>
        </a:p>
      </dgm:t>
    </dgm:pt>
    <dgm:pt modelId="{BAF46E16-2EB9-4799-A15F-498B2DA2A8DF}" type="parTrans" cxnId="{282B0F26-E749-43F9-8B9B-35FE91DE0AE3}">
      <dgm:prSet/>
      <dgm:spPr/>
      <dgm:t>
        <a:bodyPr/>
        <a:lstStyle/>
        <a:p>
          <a:endParaRPr lang="en-US"/>
        </a:p>
      </dgm:t>
    </dgm:pt>
    <dgm:pt modelId="{C5F1A798-ED84-4A0E-960F-EDBA67909F88}" type="sibTrans" cxnId="{282B0F26-E749-43F9-8B9B-35FE91DE0AE3}">
      <dgm:prSet/>
      <dgm:spPr/>
      <dgm:t>
        <a:bodyPr/>
        <a:lstStyle/>
        <a:p>
          <a:endParaRPr lang="en-US"/>
        </a:p>
      </dgm:t>
    </dgm:pt>
    <dgm:pt modelId="{3D19DD9C-E3CC-4B71-B21E-E9CAD34393A0}">
      <dgm:prSet custT="1"/>
      <dgm:spPr/>
      <dgm:t>
        <a:bodyPr/>
        <a:lstStyle/>
        <a:p>
          <a:r>
            <a:rPr lang="en-US" sz="800" b="1" dirty="0"/>
            <a:t>Built on Learning &amp; Best Practice</a:t>
          </a:r>
        </a:p>
      </dgm:t>
    </dgm:pt>
    <dgm:pt modelId="{018D0F9D-2108-4E6F-AA1C-4C7B31A6445A}" type="parTrans" cxnId="{6B21FB20-705B-423F-B1BB-93509EFBB2C7}">
      <dgm:prSet/>
      <dgm:spPr/>
      <dgm:t>
        <a:bodyPr/>
        <a:lstStyle/>
        <a:p>
          <a:endParaRPr lang="en-US"/>
        </a:p>
      </dgm:t>
    </dgm:pt>
    <dgm:pt modelId="{A765C88C-1A68-4DA9-8D9E-DEE3680A325E}" type="sibTrans" cxnId="{6B21FB20-705B-423F-B1BB-93509EFBB2C7}">
      <dgm:prSet/>
      <dgm:spPr/>
      <dgm:t>
        <a:bodyPr/>
        <a:lstStyle/>
        <a:p>
          <a:endParaRPr lang="en-US"/>
        </a:p>
      </dgm:t>
    </dgm:pt>
    <dgm:pt modelId="{83D2621D-DD75-4163-AF5D-8040381E5493}">
      <dgm:prSet custT="1"/>
      <dgm:spPr/>
      <dgm:t>
        <a:bodyPr/>
        <a:lstStyle/>
        <a:p>
          <a:r>
            <a:rPr lang="en-US" sz="800" b="1" dirty="0"/>
            <a:t>Information Rich Environment</a:t>
          </a:r>
        </a:p>
      </dgm:t>
    </dgm:pt>
    <dgm:pt modelId="{8032E191-D9D0-42FC-B46C-2FD550073257}" type="parTrans" cxnId="{CF5093AE-5E34-4CE4-937C-EEA8BF468999}">
      <dgm:prSet/>
      <dgm:spPr/>
      <dgm:t>
        <a:bodyPr/>
        <a:lstStyle/>
        <a:p>
          <a:endParaRPr lang="en-US"/>
        </a:p>
      </dgm:t>
    </dgm:pt>
    <dgm:pt modelId="{C272CC32-0F3A-4472-9DAB-05A1DB678E99}" type="sibTrans" cxnId="{CF5093AE-5E34-4CE4-937C-EEA8BF468999}">
      <dgm:prSet/>
      <dgm:spPr/>
      <dgm:t>
        <a:bodyPr/>
        <a:lstStyle/>
        <a:p>
          <a:endParaRPr lang="en-US"/>
        </a:p>
      </dgm:t>
    </dgm:pt>
    <dgm:pt modelId="{54C9B8C6-5711-4EA6-B49D-63F979C23553}">
      <dgm:prSet custT="1"/>
      <dgm:spPr/>
      <dgm:t>
        <a:bodyPr/>
        <a:lstStyle/>
        <a:p>
          <a:r>
            <a:rPr lang="en-US" sz="800" b="1" dirty="0"/>
            <a:t>Enhances Partnerships with local providers.</a:t>
          </a:r>
        </a:p>
      </dgm:t>
    </dgm:pt>
    <dgm:pt modelId="{BEAA1EFC-385D-428D-91ED-3400DA36101A}" type="parTrans" cxnId="{2B1E95CE-C1AC-4AB2-9AD6-88B13F0BD3CA}">
      <dgm:prSet/>
      <dgm:spPr/>
      <dgm:t>
        <a:bodyPr/>
        <a:lstStyle/>
        <a:p>
          <a:endParaRPr lang="en-US"/>
        </a:p>
      </dgm:t>
    </dgm:pt>
    <dgm:pt modelId="{58B92EF2-8121-47C4-9321-9A488C21BFF9}" type="sibTrans" cxnId="{2B1E95CE-C1AC-4AB2-9AD6-88B13F0BD3CA}">
      <dgm:prSet/>
      <dgm:spPr/>
      <dgm:t>
        <a:bodyPr/>
        <a:lstStyle/>
        <a:p>
          <a:endParaRPr lang="en-US"/>
        </a:p>
      </dgm:t>
    </dgm:pt>
    <dgm:pt modelId="{7D4F7D57-3F17-4484-BD11-504761EDCD08}">
      <dgm:prSet custT="1"/>
      <dgm:spPr/>
      <dgm:t>
        <a:bodyPr/>
        <a:lstStyle/>
        <a:p>
          <a:r>
            <a:rPr lang="en-GB" sz="800" b="1" dirty="0"/>
            <a:t>Coordinating role across force and partner agencies &amp; providers</a:t>
          </a:r>
        </a:p>
      </dgm:t>
    </dgm:pt>
    <dgm:pt modelId="{15C06F87-E019-4A08-BB66-AFA3ED44EF28}" type="parTrans" cxnId="{72874E65-75B3-4FEE-8497-96549420D87D}">
      <dgm:prSet/>
      <dgm:spPr/>
      <dgm:t>
        <a:bodyPr/>
        <a:lstStyle/>
        <a:p>
          <a:endParaRPr lang="en-US"/>
        </a:p>
      </dgm:t>
    </dgm:pt>
    <dgm:pt modelId="{BB9E70B7-436D-492E-B1C5-034500AF9E3E}" type="sibTrans" cxnId="{72874E65-75B3-4FEE-8497-96549420D87D}">
      <dgm:prSet/>
      <dgm:spPr/>
      <dgm:t>
        <a:bodyPr/>
        <a:lstStyle/>
        <a:p>
          <a:endParaRPr lang="en-US"/>
        </a:p>
      </dgm:t>
    </dgm:pt>
    <dgm:pt modelId="{E6240FC1-C1B3-4FFC-A9D0-0FD5AB7996FD}">
      <dgm:prSet custT="1"/>
      <dgm:spPr/>
      <dgm:t>
        <a:bodyPr/>
        <a:lstStyle/>
        <a:p>
          <a:r>
            <a:rPr lang="en-GB" sz="800" b="1" dirty="0"/>
            <a:t>Pan-Bedfordshire directory of services</a:t>
          </a:r>
        </a:p>
      </dgm:t>
    </dgm:pt>
    <dgm:pt modelId="{75BE0D78-F33F-42A3-AFB6-B13B37EAD643}" type="parTrans" cxnId="{070B28DC-C44B-459F-BCB9-9AFED1CAD24E}">
      <dgm:prSet/>
      <dgm:spPr/>
      <dgm:t>
        <a:bodyPr/>
        <a:lstStyle/>
        <a:p>
          <a:endParaRPr lang="en-US"/>
        </a:p>
      </dgm:t>
    </dgm:pt>
    <dgm:pt modelId="{EED6FA3D-115E-47E7-8DE0-0BB9CD51DC4F}" type="sibTrans" cxnId="{070B28DC-C44B-459F-BCB9-9AFED1CAD24E}">
      <dgm:prSet/>
      <dgm:spPr/>
      <dgm:t>
        <a:bodyPr/>
        <a:lstStyle/>
        <a:p>
          <a:endParaRPr lang="en-US"/>
        </a:p>
      </dgm:t>
    </dgm:pt>
    <dgm:pt modelId="{318119DD-A830-43B3-A87F-5EAB022732DF}">
      <dgm:prSet custT="1"/>
      <dgm:spPr/>
      <dgm:t>
        <a:bodyPr/>
        <a:lstStyle/>
        <a:p>
          <a:r>
            <a:rPr lang="en-GB" sz="800" b="1" dirty="0"/>
            <a:t>Champions for the improvement of our service to victims</a:t>
          </a:r>
        </a:p>
      </dgm:t>
    </dgm:pt>
    <dgm:pt modelId="{58319178-BAAD-4C3A-9261-C80853319D61}" type="parTrans" cxnId="{A90FA1D1-7DB8-4591-B7F9-20D016AD1B04}">
      <dgm:prSet/>
      <dgm:spPr/>
      <dgm:t>
        <a:bodyPr/>
        <a:lstStyle/>
        <a:p>
          <a:endParaRPr lang="en-US"/>
        </a:p>
      </dgm:t>
    </dgm:pt>
    <dgm:pt modelId="{65F9701E-469B-4475-8726-95427901C15B}" type="sibTrans" cxnId="{A90FA1D1-7DB8-4591-B7F9-20D016AD1B04}">
      <dgm:prSet/>
      <dgm:spPr/>
      <dgm:t>
        <a:bodyPr/>
        <a:lstStyle/>
        <a:p>
          <a:endParaRPr lang="en-US"/>
        </a:p>
      </dgm:t>
    </dgm:pt>
    <dgm:pt modelId="{2D60B2ED-FD69-43DE-A91D-789847701D8D}">
      <dgm:prSet custT="1"/>
      <dgm:spPr/>
      <dgm:t>
        <a:bodyPr/>
        <a:lstStyle/>
        <a:p>
          <a:r>
            <a:rPr lang="en-GB" sz="800" b="1" dirty="0"/>
            <a:t>Greater Influence on CJ partners</a:t>
          </a:r>
        </a:p>
      </dgm:t>
    </dgm:pt>
    <dgm:pt modelId="{7F1FA471-6CED-4A17-A717-6F87205EE7E5}" type="parTrans" cxnId="{D4C00370-3784-40F9-9614-37C64CEFA29A}">
      <dgm:prSet/>
      <dgm:spPr/>
      <dgm:t>
        <a:bodyPr/>
        <a:lstStyle/>
        <a:p>
          <a:endParaRPr lang="en-US"/>
        </a:p>
      </dgm:t>
    </dgm:pt>
    <dgm:pt modelId="{B0269AA5-C905-4AB1-B887-12BB0F694837}" type="sibTrans" cxnId="{D4C00370-3784-40F9-9614-37C64CEFA29A}">
      <dgm:prSet/>
      <dgm:spPr/>
      <dgm:t>
        <a:bodyPr/>
        <a:lstStyle/>
        <a:p>
          <a:endParaRPr lang="en-US"/>
        </a:p>
      </dgm:t>
    </dgm:pt>
    <dgm:pt modelId="{9C76A755-E3D4-415F-9DF4-E539EE5726EB}">
      <dgm:prSet custT="1"/>
      <dgm:spPr/>
      <dgm:t>
        <a:bodyPr/>
        <a:lstStyle/>
        <a:p>
          <a:r>
            <a:rPr lang="en-GB" sz="800" b="1" dirty="0"/>
            <a:t>Supports and enhances existing programmes and operational functions.</a:t>
          </a:r>
        </a:p>
      </dgm:t>
    </dgm:pt>
    <dgm:pt modelId="{43763F6F-57E9-4A17-9F9C-C37D920CF8DA}" type="parTrans" cxnId="{DC52698F-657A-49A8-A97A-9C4A24142F0C}">
      <dgm:prSet/>
      <dgm:spPr/>
      <dgm:t>
        <a:bodyPr/>
        <a:lstStyle/>
        <a:p>
          <a:endParaRPr lang="en-US"/>
        </a:p>
      </dgm:t>
    </dgm:pt>
    <dgm:pt modelId="{4C2846E9-6C57-4790-9949-23C39F5630DD}" type="sibTrans" cxnId="{DC52698F-657A-49A8-A97A-9C4A24142F0C}">
      <dgm:prSet/>
      <dgm:spPr/>
      <dgm:t>
        <a:bodyPr/>
        <a:lstStyle/>
        <a:p>
          <a:endParaRPr lang="en-US"/>
        </a:p>
      </dgm:t>
    </dgm:pt>
    <dgm:pt modelId="{8392EE70-DCD5-446B-9880-62311F1A54E2}">
      <dgm:prSet custRadScaleRad="186312" custRadScaleInc="-18232"/>
      <dgm:spPr/>
      <dgm:t>
        <a:bodyPr/>
        <a:lstStyle/>
        <a:p>
          <a:endParaRPr lang="en-US"/>
        </a:p>
      </dgm:t>
    </dgm:pt>
    <dgm:pt modelId="{823CD3CD-B5F4-4E2A-BC77-CE2D261868AB}" type="parTrans" cxnId="{DDCE0437-B7F3-4CED-BB17-194544A2549A}">
      <dgm:prSet/>
      <dgm:spPr/>
      <dgm:t>
        <a:bodyPr/>
        <a:lstStyle/>
        <a:p>
          <a:endParaRPr lang="en-US"/>
        </a:p>
      </dgm:t>
    </dgm:pt>
    <dgm:pt modelId="{F0705B8B-AB05-43DE-AF3D-652B1480E9BF}" type="sibTrans" cxnId="{DDCE0437-B7F3-4CED-BB17-194544A2549A}">
      <dgm:prSet/>
      <dgm:spPr/>
      <dgm:t>
        <a:bodyPr/>
        <a:lstStyle/>
        <a:p>
          <a:endParaRPr lang="en-US"/>
        </a:p>
      </dgm:t>
    </dgm:pt>
    <dgm:pt modelId="{E7161161-20D0-4144-A2FF-5CF350871D66}">
      <dgm:prSet custT="1"/>
      <dgm:spPr/>
      <dgm:t>
        <a:bodyPr/>
        <a:lstStyle/>
        <a:p>
          <a:r>
            <a:rPr lang="en-GB" sz="800" b="1" dirty="0"/>
            <a:t>RJ Identification and Coordination</a:t>
          </a:r>
        </a:p>
      </dgm:t>
    </dgm:pt>
    <dgm:pt modelId="{0CDED203-160A-47EB-948D-EABD004250CA}" type="parTrans" cxnId="{8DC1A7E1-7AD0-4669-A61B-1220D7BD03AC}">
      <dgm:prSet/>
      <dgm:spPr/>
      <dgm:t>
        <a:bodyPr/>
        <a:lstStyle/>
        <a:p>
          <a:endParaRPr lang="en-US"/>
        </a:p>
      </dgm:t>
    </dgm:pt>
    <dgm:pt modelId="{50C63A35-2E9D-49DB-A08F-9EE7AFF9939A}" type="sibTrans" cxnId="{8DC1A7E1-7AD0-4669-A61B-1220D7BD03AC}">
      <dgm:prSet/>
      <dgm:spPr/>
      <dgm:t>
        <a:bodyPr/>
        <a:lstStyle/>
        <a:p>
          <a:endParaRPr lang="en-US"/>
        </a:p>
      </dgm:t>
    </dgm:pt>
    <dgm:pt modelId="{4572FA8E-362F-423E-8010-CC5C8DD5386F}" type="pres">
      <dgm:prSet presAssocID="{AFECE223-3CBC-4A24-8E0B-8568815F47F5}" presName="Name0" presStyleCnt="0">
        <dgm:presLayoutVars>
          <dgm:chMax val="1"/>
          <dgm:dir/>
          <dgm:animLvl val="ctr"/>
          <dgm:resizeHandles val="exact"/>
        </dgm:presLayoutVars>
      </dgm:prSet>
      <dgm:spPr/>
      <dgm:t>
        <a:bodyPr/>
        <a:lstStyle/>
        <a:p>
          <a:endParaRPr lang="en-GB"/>
        </a:p>
      </dgm:t>
    </dgm:pt>
    <dgm:pt modelId="{8313EC47-7812-45D7-B75A-2421545FDD95}" type="pres">
      <dgm:prSet presAssocID="{1A90B692-1AF6-41B4-A422-5C89D91069E1}" presName="centerShape" presStyleLbl="node0" presStyleIdx="0" presStyleCnt="1" custScaleX="357909" custScaleY="309681"/>
      <dgm:spPr/>
      <dgm:t>
        <a:bodyPr/>
        <a:lstStyle/>
        <a:p>
          <a:endParaRPr lang="en-GB"/>
        </a:p>
      </dgm:t>
    </dgm:pt>
    <dgm:pt modelId="{D75B94D7-D973-4D44-A388-A3AF7C99DC5B}" type="pres">
      <dgm:prSet presAssocID="{F741C1AF-A04E-4F02-AAB5-B2545E90EB1F}" presName="parTrans" presStyleLbl="sibTrans2D1" presStyleIdx="0" presStyleCnt="13" custAng="10800000"/>
      <dgm:spPr/>
      <dgm:t>
        <a:bodyPr/>
        <a:lstStyle/>
        <a:p>
          <a:endParaRPr lang="en-GB"/>
        </a:p>
      </dgm:t>
    </dgm:pt>
    <dgm:pt modelId="{2E8F3789-3C40-46F2-A06B-ABA1E0E49DDB}" type="pres">
      <dgm:prSet presAssocID="{F741C1AF-A04E-4F02-AAB5-B2545E90EB1F}" presName="connectorText" presStyleLbl="sibTrans2D1" presStyleIdx="0" presStyleCnt="13"/>
      <dgm:spPr/>
      <dgm:t>
        <a:bodyPr/>
        <a:lstStyle/>
        <a:p>
          <a:endParaRPr lang="en-GB"/>
        </a:p>
      </dgm:t>
    </dgm:pt>
    <dgm:pt modelId="{27F09D2E-21B9-4B7B-8AF9-1A13FC2E6E29}" type="pres">
      <dgm:prSet presAssocID="{DAA34118-7AD2-4B39-81CB-3A0018BEEC5F}" presName="node" presStyleLbl="node1" presStyleIdx="0" presStyleCnt="13" custScaleX="133100" custScaleY="125267">
        <dgm:presLayoutVars>
          <dgm:bulletEnabled val="1"/>
        </dgm:presLayoutVars>
      </dgm:prSet>
      <dgm:spPr/>
      <dgm:t>
        <a:bodyPr/>
        <a:lstStyle/>
        <a:p>
          <a:endParaRPr lang="en-GB"/>
        </a:p>
      </dgm:t>
    </dgm:pt>
    <dgm:pt modelId="{DD7C23A2-0093-4745-9F7F-AE02D069F1D7}" type="pres">
      <dgm:prSet presAssocID="{4FD58809-88AF-48BA-98E4-A637DB427636}" presName="parTrans" presStyleLbl="sibTrans2D1" presStyleIdx="1" presStyleCnt="13" custAng="10800000"/>
      <dgm:spPr/>
      <dgm:t>
        <a:bodyPr/>
        <a:lstStyle/>
        <a:p>
          <a:endParaRPr lang="en-GB"/>
        </a:p>
      </dgm:t>
    </dgm:pt>
    <dgm:pt modelId="{9F7FC681-F4D5-435D-854C-F8953060BBA9}" type="pres">
      <dgm:prSet presAssocID="{4FD58809-88AF-48BA-98E4-A637DB427636}" presName="connectorText" presStyleLbl="sibTrans2D1" presStyleIdx="1" presStyleCnt="13"/>
      <dgm:spPr/>
      <dgm:t>
        <a:bodyPr/>
        <a:lstStyle/>
        <a:p>
          <a:endParaRPr lang="en-GB"/>
        </a:p>
      </dgm:t>
    </dgm:pt>
    <dgm:pt modelId="{64BC0CCF-B77B-4D28-BE82-98261B847346}" type="pres">
      <dgm:prSet presAssocID="{88099D0C-1E5D-4C7F-8885-CD545FA9ED42}" presName="node" presStyleLbl="node1" presStyleIdx="1" presStyleCnt="13" custScaleX="121959" custScaleY="116653" custRadScaleRad="134225" custRadScaleInc="160955">
        <dgm:presLayoutVars>
          <dgm:bulletEnabled val="1"/>
        </dgm:presLayoutVars>
      </dgm:prSet>
      <dgm:spPr/>
      <dgm:t>
        <a:bodyPr/>
        <a:lstStyle/>
        <a:p>
          <a:endParaRPr lang="en-GB"/>
        </a:p>
      </dgm:t>
    </dgm:pt>
    <dgm:pt modelId="{6974D792-A27C-4564-9A27-FCD4B96859AC}" type="pres">
      <dgm:prSet presAssocID="{018D0F9D-2108-4E6F-AA1C-4C7B31A6445A}" presName="parTrans" presStyleLbl="sibTrans2D1" presStyleIdx="2" presStyleCnt="13" custAng="10800000"/>
      <dgm:spPr/>
      <dgm:t>
        <a:bodyPr/>
        <a:lstStyle/>
        <a:p>
          <a:endParaRPr lang="en-GB"/>
        </a:p>
      </dgm:t>
    </dgm:pt>
    <dgm:pt modelId="{7E4C74D6-E30C-4B88-B1D6-C5F1E14638E1}" type="pres">
      <dgm:prSet presAssocID="{018D0F9D-2108-4E6F-AA1C-4C7B31A6445A}" presName="connectorText" presStyleLbl="sibTrans2D1" presStyleIdx="2" presStyleCnt="13"/>
      <dgm:spPr/>
      <dgm:t>
        <a:bodyPr/>
        <a:lstStyle/>
        <a:p>
          <a:endParaRPr lang="en-GB"/>
        </a:p>
      </dgm:t>
    </dgm:pt>
    <dgm:pt modelId="{A76496DF-BFED-4E14-AB66-4E87B0874307}" type="pres">
      <dgm:prSet presAssocID="{3D19DD9C-E3CC-4B71-B21E-E9CAD34393A0}" presName="node" presStyleLbl="node1" presStyleIdx="2" presStyleCnt="13" custScaleX="119530" custScaleY="116680" custRadScaleRad="157121" custRadScaleInc="102633">
        <dgm:presLayoutVars>
          <dgm:bulletEnabled val="1"/>
        </dgm:presLayoutVars>
      </dgm:prSet>
      <dgm:spPr/>
      <dgm:t>
        <a:bodyPr/>
        <a:lstStyle/>
        <a:p>
          <a:endParaRPr lang="en-GB"/>
        </a:p>
      </dgm:t>
    </dgm:pt>
    <dgm:pt modelId="{19D6FA8D-7096-47B0-A76C-F81BDF11DD4C}" type="pres">
      <dgm:prSet presAssocID="{BAF46E16-2EB9-4799-A15F-498B2DA2A8DF}" presName="parTrans" presStyleLbl="sibTrans2D1" presStyleIdx="3" presStyleCnt="13" custAng="10800000"/>
      <dgm:spPr/>
      <dgm:t>
        <a:bodyPr/>
        <a:lstStyle/>
        <a:p>
          <a:endParaRPr lang="en-GB"/>
        </a:p>
      </dgm:t>
    </dgm:pt>
    <dgm:pt modelId="{F4E067DC-6B46-4299-846C-29AFB96D80EF}" type="pres">
      <dgm:prSet presAssocID="{BAF46E16-2EB9-4799-A15F-498B2DA2A8DF}" presName="connectorText" presStyleLbl="sibTrans2D1" presStyleIdx="3" presStyleCnt="13"/>
      <dgm:spPr/>
      <dgm:t>
        <a:bodyPr/>
        <a:lstStyle/>
        <a:p>
          <a:endParaRPr lang="en-GB"/>
        </a:p>
      </dgm:t>
    </dgm:pt>
    <dgm:pt modelId="{2DA54D59-4FAA-42FD-8747-3D5099D6DE12}" type="pres">
      <dgm:prSet presAssocID="{F2E9247A-9102-4BEA-977C-AD2CECFADD01}" presName="node" presStyleLbl="node1" presStyleIdx="3" presStyleCnt="13" custScaleX="132327" custScaleY="124409" custRadScaleRad="164541" custRadScaleInc="24767">
        <dgm:presLayoutVars>
          <dgm:bulletEnabled val="1"/>
        </dgm:presLayoutVars>
      </dgm:prSet>
      <dgm:spPr/>
      <dgm:t>
        <a:bodyPr/>
        <a:lstStyle/>
        <a:p>
          <a:endParaRPr lang="en-GB"/>
        </a:p>
      </dgm:t>
    </dgm:pt>
    <dgm:pt modelId="{A52A1010-70D1-4E80-9C21-223C62DB6052}" type="pres">
      <dgm:prSet presAssocID="{1B34FF46-1D6D-4B75-8EBD-D368E225F77A}" presName="parTrans" presStyleLbl="sibTrans2D1" presStyleIdx="4" presStyleCnt="13" custAng="10800000"/>
      <dgm:spPr/>
      <dgm:t>
        <a:bodyPr/>
        <a:lstStyle/>
        <a:p>
          <a:endParaRPr lang="en-GB"/>
        </a:p>
      </dgm:t>
    </dgm:pt>
    <dgm:pt modelId="{B597ED55-2A6D-4315-AF09-049D5AAA6625}" type="pres">
      <dgm:prSet presAssocID="{1B34FF46-1D6D-4B75-8EBD-D368E225F77A}" presName="connectorText" presStyleLbl="sibTrans2D1" presStyleIdx="4" presStyleCnt="13"/>
      <dgm:spPr/>
      <dgm:t>
        <a:bodyPr/>
        <a:lstStyle/>
        <a:p>
          <a:endParaRPr lang="en-GB"/>
        </a:p>
      </dgm:t>
    </dgm:pt>
    <dgm:pt modelId="{131EDC07-B4C9-4891-80CD-ACA8D7DE48C7}" type="pres">
      <dgm:prSet presAssocID="{42EB3364-6039-47B1-A044-1F0531FB68BD}" presName="node" presStyleLbl="node1" presStyleIdx="4" presStyleCnt="13" custScaleX="124603" custScaleY="117342" custRadScaleRad="157320" custRadScaleInc="-40705">
        <dgm:presLayoutVars>
          <dgm:bulletEnabled val="1"/>
        </dgm:presLayoutVars>
      </dgm:prSet>
      <dgm:spPr/>
      <dgm:t>
        <a:bodyPr/>
        <a:lstStyle/>
        <a:p>
          <a:endParaRPr lang="en-GB"/>
        </a:p>
      </dgm:t>
    </dgm:pt>
    <dgm:pt modelId="{F9186C10-8C06-41F4-8CA9-661A85D0B841}" type="pres">
      <dgm:prSet presAssocID="{8032E191-D9D0-42FC-B46C-2FD550073257}" presName="parTrans" presStyleLbl="sibTrans2D1" presStyleIdx="5" presStyleCnt="13" custAng="10800000"/>
      <dgm:spPr/>
      <dgm:t>
        <a:bodyPr/>
        <a:lstStyle/>
        <a:p>
          <a:endParaRPr lang="en-GB"/>
        </a:p>
      </dgm:t>
    </dgm:pt>
    <dgm:pt modelId="{9E7619FA-0EA9-4D51-BF9B-7D72A7DCDF94}" type="pres">
      <dgm:prSet presAssocID="{8032E191-D9D0-42FC-B46C-2FD550073257}" presName="connectorText" presStyleLbl="sibTrans2D1" presStyleIdx="5" presStyleCnt="13"/>
      <dgm:spPr/>
      <dgm:t>
        <a:bodyPr/>
        <a:lstStyle/>
        <a:p>
          <a:endParaRPr lang="en-GB"/>
        </a:p>
      </dgm:t>
    </dgm:pt>
    <dgm:pt modelId="{FB9A4FE7-A3F8-49AF-8F6E-C2CA0A507CF0}" type="pres">
      <dgm:prSet presAssocID="{83D2621D-DD75-4163-AF5D-8040381E5493}" presName="node" presStyleLbl="node1" presStyleIdx="5" presStyleCnt="13" custScaleX="124090" custScaleY="127879" custRadScaleRad="128232" custRadScaleInc="-84819">
        <dgm:presLayoutVars>
          <dgm:bulletEnabled val="1"/>
        </dgm:presLayoutVars>
      </dgm:prSet>
      <dgm:spPr/>
      <dgm:t>
        <a:bodyPr/>
        <a:lstStyle/>
        <a:p>
          <a:endParaRPr lang="en-GB"/>
        </a:p>
      </dgm:t>
    </dgm:pt>
    <dgm:pt modelId="{896FC23A-088E-40F4-968C-FB0880EE68CF}" type="pres">
      <dgm:prSet presAssocID="{BEAA1EFC-385D-428D-91ED-3400DA36101A}" presName="parTrans" presStyleLbl="sibTrans2D1" presStyleIdx="6" presStyleCnt="13" custAng="10800000"/>
      <dgm:spPr/>
      <dgm:t>
        <a:bodyPr/>
        <a:lstStyle/>
        <a:p>
          <a:endParaRPr lang="en-GB"/>
        </a:p>
      </dgm:t>
    </dgm:pt>
    <dgm:pt modelId="{C62D5110-E843-4B66-9378-EB2ACA6DB5DE}" type="pres">
      <dgm:prSet presAssocID="{BEAA1EFC-385D-428D-91ED-3400DA36101A}" presName="connectorText" presStyleLbl="sibTrans2D1" presStyleIdx="6" presStyleCnt="13"/>
      <dgm:spPr/>
      <dgm:t>
        <a:bodyPr/>
        <a:lstStyle/>
        <a:p>
          <a:endParaRPr lang="en-GB"/>
        </a:p>
      </dgm:t>
    </dgm:pt>
    <dgm:pt modelId="{7BF4206D-36BD-4A3A-963D-6027647C7D70}" type="pres">
      <dgm:prSet presAssocID="{54C9B8C6-5711-4EA6-B49D-63F979C23553}" presName="node" presStyleLbl="node1" presStyleIdx="6" presStyleCnt="13" custScaleX="135870" custScaleY="114809" custRadScaleRad="95569" custRadScaleInc="-23043">
        <dgm:presLayoutVars>
          <dgm:bulletEnabled val="1"/>
        </dgm:presLayoutVars>
      </dgm:prSet>
      <dgm:spPr/>
      <dgm:t>
        <a:bodyPr/>
        <a:lstStyle/>
        <a:p>
          <a:endParaRPr lang="en-GB"/>
        </a:p>
      </dgm:t>
    </dgm:pt>
    <dgm:pt modelId="{CB003EE5-1F85-41FB-8B6D-71F97528FA03}" type="pres">
      <dgm:prSet presAssocID="{7F1FA471-6CED-4A17-A717-6F87205EE7E5}" presName="parTrans" presStyleLbl="sibTrans2D1" presStyleIdx="7" presStyleCnt="13" custAng="10800000"/>
      <dgm:spPr/>
      <dgm:t>
        <a:bodyPr/>
        <a:lstStyle/>
        <a:p>
          <a:endParaRPr lang="en-GB"/>
        </a:p>
      </dgm:t>
    </dgm:pt>
    <dgm:pt modelId="{4849CED9-9EDF-4CC0-A3E6-454B4EEC9A40}" type="pres">
      <dgm:prSet presAssocID="{7F1FA471-6CED-4A17-A717-6F87205EE7E5}" presName="connectorText" presStyleLbl="sibTrans2D1" presStyleIdx="7" presStyleCnt="13"/>
      <dgm:spPr/>
      <dgm:t>
        <a:bodyPr/>
        <a:lstStyle/>
        <a:p>
          <a:endParaRPr lang="en-GB"/>
        </a:p>
      </dgm:t>
    </dgm:pt>
    <dgm:pt modelId="{506E590A-D16F-4FE2-A3C0-04C8FC438361}" type="pres">
      <dgm:prSet presAssocID="{2D60B2ED-FD69-43DE-A91D-789847701D8D}" presName="node" presStyleLbl="node1" presStyleIdx="7" presStyleCnt="13" custScaleX="136054" custScaleY="119501" custRadScaleRad="98402" custRadScaleInc="61718">
        <dgm:presLayoutVars>
          <dgm:bulletEnabled val="1"/>
        </dgm:presLayoutVars>
      </dgm:prSet>
      <dgm:spPr/>
      <dgm:t>
        <a:bodyPr/>
        <a:lstStyle/>
        <a:p>
          <a:endParaRPr lang="en-GB"/>
        </a:p>
      </dgm:t>
    </dgm:pt>
    <dgm:pt modelId="{FE84114B-501B-4B76-9E89-2B152F78509C}" type="pres">
      <dgm:prSet presAssocID="{43763F6F-57E9-4A17-9F9C-C37D920CF8DA}" presName="parTrans" presStyleLbl="sibTrans2D1" presStyleIdx="8" presStyleCnt="13" custAng="10800000"/>
      <dgm:spPr/>
      <dgm:t>
        <a:bodyPr/>
        <a:lstStyle/>
        <a:p>
          <a:endParaRPr lang="en-GB"/>
        </a:p>
      </dgm:t>
    </dgm:pt>
    <dgm:pt modelId="{526B1FE2-1769-44EE-8926-522CC3087E7B}" type="pres">
      <dgm:prSet presAssocID="{43763F6F-57E9-4A17-9F9C-C37D920CF8DA}" presName="connectorText" presStyleLbl="sibTrans2D1" presStyleIdx="8" presStyleCnt="13"/>
      <dgm:spPr/>
      <dgm:t>
        <a:bodyPr/>
        <a:lstStyle/>
        <a:p>
          <a:endParaRPr lang="en-GB"/>
        </a:p>
      </dgm:t>
    </dgm:pt>
    <dgm:pt modelId="{BC6D914A-9819-4068-A1E7-2275E94E9A1F}" type="pres">
      <dgm:prSet presAssocID="{9C76A755-E3D4-415F-9DF4-E539EE5726EB}" presName="node" presStyleLbl="node1" presStyleIdx="8" presStyleCnt="13" custScaleX="123874" custScaleY="128787" custRadScaleRad="120598" custRadScaleInc="80107">
        <dgm:presLayoutVars>
          <dgm:bulletEnabled val="1"/>
        </dgm:presLayoutVars>
      </dgm:prSet>
      <dgm:spPr/>
      <dgm:t>
        <a:bodyPr/>
        <a:lstStyle/>
        <a:p>
          <a:endParaRPr lang="en-GB"/>
        </a:p>
      </dgm:t>
    </dgm:pt>
    <dgm:pt modelId="{6F557E42-DAA1-4E2A-AF2B-FB6C1D79100A}" type="pres">
      <dgm:prSet presAssocID="{58319178-BAAD-4C3A-9261-C80853319D61}" presName="parTrans" presStyleLbl="sibTrans2D1" presStyleIdx="9" presStyleCnt="13" custAng="10800000"/>
      <dgm:spPr/>
      <dgm:t>
        <a:bodyPr/>
        <a:lstStyle/>
        <a:p>
          <a:endParaRPr lang="en-GB"/>
        </a:p>
      </dgm:t>
    </dgm:pt>
    <dgm:pt modelId="{886D5B38-D965-4E9A-8041-02AA0C8C5F8E}" type="pres">
      <dgm:prSet presAssocID="{58319178-BAAD-4C3A-9261-C80853319D61}" presName="connectorText" presStyleLbl="sibTrans2D1" presStyleIdx="9" presStyleCnt="13"/>
      <dgm:spPr/>
      <dgm:t>
        <a:bodyPr/>
        <a:lstStyle/>
        <a:p>
          <a:endParaRPr lang="en-GB"/>
        </a:p>
      </dgm:t>
    </dgm:pt>
    <dgm:pt modelId="{843F36F8-C596-499C-AD11-C5547D776649}" type="pres">
      <dgm:prSet presAssocID="{318119DD-A830-43B3-A87F-5EAB022732DF}" presName="node" presStyleLbl="node1" presStyleIdx="9" presStyleCnt="13" custScaleX="116776" custScaleY="120029" custRadScaleRad="156956" custRadScaleInc="48093">
        <dgm:presLayoutVars>
          <dgm:bulletEnabled val="1"/>
        </dgm:presLayoutVars>
      </dgm:prSet>
      <dgm:spPr/>
      <dgm:t>
        <a:bodyPr/>
        <a:lstStyle/>
        <a:p>
          <a:endParaRPr lang="en-GB"/>
        </a:p>
      </dgm:t>
    </dgm:pt>
    <dgm:pt modelId="{7DDE4BAB-18E2-4170-A638-15A6747BCC3D}" type="pres">
      <dgm:prSet presAssocID="{75BE0D78-F33F-42A3-AFB6-B13B37EAD643}" presName="parTrans" presStyleLbl="sibTrans2D1" presStyleIdx="10" presStyleCnt="13" custAng="10800000"/>
      <dgm:spPr/>
      <dgm:t>
        <a:bodyPr/>
        <a:lstStyle/>
        <a:p>
          <a:endParaRPr lang="en-GB"/>
        </a:p>
      </dgm:t>
    </dgm:pt>
    <dgm:pt modelId="{2F193A71-A031-4EE0-AEC0-9D641169CAC1}" type="pres">
      <dgm:prSet presAssocID="{75BE0D78-F33F-42A3-AFB6-B13B37EAD643}" presName="connectorText" presStyleLbl="sibTrans2D1" presStyleIdx="10" presStyleCnt="13"/>
      <dgm:spPr/>
      <dgm:t>
        <a:bodyPr/>
        <a:lstStyle/>
        <a:p>
          <a:endParaRPr lang="en-GB"/>
        </a:p>
      </dgm:t>
    </dgm:pt>
    <dgm:pt modelId="{66A85ED7-9437-467A-8AA0-D7A42AB04BA2}" type="pres">
      <dgm:prSet presAssocID="{E6240FC1-C1B3-4FFC-A9D0-0FD5AB7996FD}" presName="node" presStyleLbl="node1" presStyleIdx="10" presStyleCnt="13" custScaleX="124501" custScaleY="127094" custRadScaleRad="161955" custRadScaleInc="-14640">
        <dgm:presLayoutVars>
          <dgm:bulletEnabled val="1"/>
        </dgm:presLayoutVars>
      </dgm:prSet>
      <dgm:spPr/>
      <dgm:t>
        <a:bodyPr/>
        <a:lstStyle/>
        <a:p>
          <a:endParaRPr lang="en-GB"/>
        </a:p>
      </dgm:t>
    </dgm:pt>
    <dgm:pt modelId="{9D92BE34-7A61-4C5B-9B4F-569C07E24D73}" type="pres">
      <dgm:prSet presAssocID="{0CDED203-160A-47EB-948D-EABD004250CA}" presName="parTrans" presStyleLbl="sibTrans2D1" presStyleIdx="11" presStyleCnt="13" custAng="10800000"/>
      <dgm:spPr/>
      <dgm:t>
        <a:bodyPr/>
        <a:lstStyle/>
        <a:p>
          <a:endParaRPr lang="en-GB"/>
        </a:p>
      </dgm:t>
    </dgm:pt>
    <dgm:pt modelId="{A5E42045-3C41-4746-AAEB-54C82D037C07}" type="pres">
      <dgm:prSet presAssocID="{0CDED203-160A-47EB-948D-EABD004250CA}" presName="connectorText" presStyleLbl="sibTrans2D1" presStyleIdx="11" presStyleCnt="13"/>
      <dgm:spPr/>
      <dgm:t>
        <a:bodyPr/>
        <a:lstStyle/>
        <a:p>
          <a:endParaRPr lang="en-GB"/>
        </a:p>
      </dgm:t>
    </dgm:pt>
    <dgm:pt modelId="{990D127A-6FC9-43DE-87D2-D8F798EC20B4}" type="pres">
      <dgm:prSet presAssocID="{E7161161-20D0-4144-A2FF-5CF350871D66}" presName="node" presStyleLbl="node1" presStyleIdx="11" presStyleCnt="13" custScaleX="121959" custScaleY="119156" custRadScaleRad="155820" custRadScaleInc="-90527">
        <dgm:presLayoutVars>
          <dgm:bulletEnabled val="1"/>
        </dgm:presLayoutVars>
      </dgm:prSet>
      <dgm:spPr/>
      <dgm:t>
        <a:bodyPr/>
        <a:lstStyle/>
        <a:p>
          <a:endParaRPr lang="en-GB"/>
        </a:p>
      </dgm:t>
    </dgm:pt>
    <dgm:pt modelId="{E2145F4B-EEC5-4BDF-89F9-19E00846E67C}" type="pres">
      <dgm:prSet presAssocID="{15C06F87-E019-4A08-BB66-AFA3ED44EF28}" presName="parTrans" presStyleLbl="sibTrans2D1" presStyleIdx="12" presStyleCnt="13" custAng="10800000"/>
      <dgm:spPr/>
      <dgm:t>
        <a:bodyPr/>
        <a:lstStyle/>
        <a:p>
          <a:endParaRPr lang="en-GB"/>
        </a:p>
      </dgm:t>
    </dgm:pt>
    <dgm:pt modelId="{D1FD2409-0A80-409E-862F-6A079B7C0982}" type="pres">
      <dgm:prSet presAssocID="{15C06F87-E019-4A08-BB66-AFA3ED44EF28}" presName="connectorText" presStyleLbl="sibTrans2D1" presStyleIdx="12" presStyleCnt="13"/>
      <dgm:spPr/>
      <dgm:t>
        <a:bodyPr/>
        <a:lstStyle/>
        <a:p>
          <a:endParaRPr lang="en-GB"/>
        </a:p>
      </dgm:t>
    </dgm:pt>
    <dgm:pt modelId="{6E9E0FF2-E0F7-4324-83C3-0883F102502A}" type="pres">
      <dgm:prSet presAssocID="{7D4F7D57-3F17-4484-BD11-504761EDCD08}" presName="node" presStyleLbl="node1" presStyleIdx="12" presStyleCnt="13" custScaleX="125687" custScaleY="115593" custRadScaleRad="126356" custRadScaleInc="-122970">
        <dgm:presLayoutVars>
          <dgm:bulletEnabled val="1"/>
        </dgm:presLayoutVars>
      </dgm:prSet>
      <dgm:spPr/>
      <dgm:t>
        <a:bodyPr/>
        <a:lstStyle/>
        <a:p>
          <a:endParaRPr lang="en-GB"/>
        </a:p>
      </dgm:t>
    </dgm:pt>
  </dgm:ptLst>
  <dgm:cxnLst>
    <dgm:cxn modelId="{DC52698F-657A-49A8-A97A-9C4A24142F0C}" srcId="{1A90B692-1AF6-41B4-A422-5C89D91069E1}" destId="{9C76A755-E3D4-415F-9DF4-E539EE5726EB}" srcOrd="8" destOrd="0" parTransId="{43763F6F-57E9-4A17-9F9C-C37D920CF8DA}" sibTransId="{4C2846E9-6C57-4790-9949-23C39F5630DD}"/>
    <dgm:cxn modelId="{5B7CB0DA-9BB2-4CF1-8CD0-771F00DFD6B9}" type="presOf" srcId="{75BE0D78-F33F-42A3-AFB6-B13B37EAD643}" destId="{2F193A71-A031-4EE0-AEC0-9D641169CAC1}" srcOrd="1" destOrd="0" presId="urn:microsoft.com/office/officeart/2005/8/layout/radial5"/>
    <dgm:cxn modelId="{FDF3FAA9-CCA8-439B-A0DC-108BDBE6BD7F}" type="presOf" srcId="{318119DD-A830-43B3-A87F-5EAB022732DF}" destId="{843F36F8-C596-499C-AD11-C5547D776649}" srcOrd="0" destOrd="0" presId="urn:microsoft.com/office/officeart/2005/8/layout/radial5"/>
    <dgm:cxn modelId="{A61135AE-D094-4F6A-96E6-15CC260BA01B}" type="presOf" srcId="{15C06F87-E019-4A08-BB66-AFA3ED44EF28}" destId="{E2145F4B-EEC5-4BDF-89F9-19E00846E67C}" srcOrd="0" destOrd="0" presId="urn:microsoft.com/office/officeart/2005/8/layout/radial5"/>
    <dgm:cxn modelId="{B65FB749-3138-4615-8CFB-BDA4EBA64D76}" type="presOf" srcId="{1A90B692-1AF6-41B4-A422-5C89D91069E1}" destId="{8313EC47-7812-45D7-B75A-2421545FDD95}" srcOrd="0" destOrd="0" presId="urn:microsoft.com/office/officeart/2005/8/layout/radial5"/>
    <dgm:cxn modelId="{40458278-DF9C-4C84-B3F7-8023C0D65518}" type="presOf" srcId="{0CDED203-160A-47EB-948D-EABD004250CA}" destId="{A5E42045-3C41-4746-AAEB-54C82D037C07}" srcOrd="1" destOrd="0" presId="urn:microsoft.com/office/officeart/2005/8/layout/radial5"/>
    <dgm:cxn modelId="{2778B1B7-B8C2-47EF-861E-8514CE6A44D9}" type="presOf" srcId="{83D2621D-DD75-4163-AF5D-8040381E5493}" destId="{FB9A4FE7-A3F8-49AF-8F6E-C2CA0A507CF0}" srcOrd="0" destOrd="0" presId="urn:microsoft.com/office/officeart/2005/8/layout/radial5"/>
    <dgm:cxn modelId="{0BD9784F-F15A-4A4F-8B4D-CC3F02C6C271}" type="presOf" srcId="{58319178-BAAD-4C3A-9261-C80853319D61}" destId="{6F557E42-DAA1-4E2A-AF2B-FB6C1D79100A}" srcOrd="0" destOrd="0" presId="urn:microsoft.com/office/officeart/2005/8/layout/radial5"/>
    <dgm:cxn modelId="{16D67535-F93C-4EBF-81A7-C9CBDA7A2B6C}" type="presOf" srcId="{BAF46E16-2EB9-4799-A15F-498B2DA2A8DF}" destId="{19D6FA8D-7096-47B0-A76C-F81BDF11DD4C}" srcOrd="0" destOrd="0" presId="urn:microsoft.com/office/officeart/2005/8/layout/radial5"/>
    <dgm:cxn modelId="{070B28DC-C44B-459F-BCB9-9AFED1CAD24E}" srcId="{1A90B692-1AF6-41B4-A422-5C89D91069E1}" destId="{E6240FC1-C1B3-4FFC-A9D0-0FD5AB7996FD}" srcOrd="10" destOrd="0" parTransId="{75BE0D78-F33F-42A3-AFB6-B13B37EAD643}" sibTransId="{EED6FA3D-115E-47E7-8DE0-0BB9CD51DC4F}"/>
    <dgm:cxn modelId="{2B1E95CE-C1AC-4AB2-9AD6-88B13F0BD3CA}" srcId="{1A90B692-1AF6-41B4-A422-5C89D91069E1}" destId="{54C9B8C6-5711-4EA6-B49D-63F979C23553}" srcOrd="6" destOrd="0" parTransId="{BEAA1EFC-385D-428D-91ED-3400DA36101A}" sibTransId="{58B92EF2-8121-47C4-9321-9A488C21BFF9}"/>
    <dgm:cxn modelId="{72E9F9D5-5324-42A7-858E-CC795A400E79}" type="presOf" srcId="{BEAA1EFC-385D-428D-91ED-3400DA36101A}" destId="{896FC23A-088E-40F4-968C-FB0880EE68CF}" srcOrd="0" destOrd="0" presId="urn:microsoft.com/office/officeart/2005/8/layout/radial5"/>
    <dgm:cxn modelId="{0DD14537-20A8-4A96-B4FB-176BE5A3D6DF}" type="presOf" srcId="{4FD58809-88AF-48BA-98E4-A637DB427636}" destId="{DD7C23A2-0093-4745-9F7F-AE02D069F1D7}" srcOrd="0" destOrd="0" presId="urn:microsoft.com/office/officeart/2005/8/layout/radial5"/>
    <dgm:cxn modelId="{F1DBA085-EB8B-4953-AE28-1363C56FD5D3}" type="presOf" srcId="{DAA34118-7AD2-4B39-81CB-3A0018BEEC5F}" destId="{27F09D2E-21B9-4B7B-8AF9-1A13FC2E6E29}" srcOrd="0" destOrd="0" presId="urn:microsoft.com/office/officeart/2005/8/layout/radial5"/>
    <dgm:cxn modelId="{D4C00370-3784-40F9-9614-37C64CEFA29A}" srcId="{1A90B692-1AF6-41B4-A422-5C89D91069E1}" destId="{2D60B2ED-FD69-43DE-A91D-789847701D8D}" srcOrd="7" destOrd="0" parTransId="{7F1FA471-6CED-4A17-A717-6F87205EE7E5}" sibTransId="{B0269AA5-C905-4AB1-B887-12BB0F694837}"/>
    <dgm:cxn modelId="{CBEAF8CB-099D-432D-A503-7384C82C2E76}" type="presOf" srcId="{7F1FA471-6CED-4A17-A717-6F87205EE7E5}" destId="{4849CED9-9EDF-4CC0-A3E6-454B4EEC9A40}" srcOrd="1" destOrd="0" presId="urn:microsoft.com/office/officeart/2005/8/layout/radial5"/>
    <dgm:cxn modelId="{DDCE0437-B7F3-4CED-BB17-194544A2549A}" srcId="{AFECE223-3CBC-4A24-8E0B-8568815F47F5}" destId="{8392EE70-DCD5-446B-9880-62311F1A54E2}" srcOrd="1" destOrd="0" parTransId="{823CD3CD-B5F4-4E2A-BC77-CE2D261868AB}" sibTransId="{F0705B8B-AB05-43DE-AF3D-652B1480E9BF}"/>
    <dgm:cxn modelId="{2B84150C-F336-48BE-8569-C079B05D885D}" type="presOf" srcId="{7F1FA471-6CED-4A17-A717-6F87205EE7E5}" destId="{CB003EE5-1F85-41FB-8B6D-71F97528FA03}" srcOrd="0" destOrd="0" presId="urn:microsoft.com/office/officeart/2005/8/layout/radial5"/>
    <dgm:cxn modelId="{620786FC-1B26-4C7D-96CC-19AF5A77CE6A}" type="presOf" srcId="{2D60B2ED-FD69-43DE-A91D-789847701D8D}" destId="{506E590A-D16F-4FE2-A3C0-04C8FC438361}" srcOrd="0" destOrd="0" presId="urn:microsoft.com/office/officeart/2005/8/layout/radial5"/>
    <dgm:cxn modelId="{72874E65-75B3-4FEE-8497-96549420D87D}" srcId="{1A90B692-1AF6-41B4-A422-5C89D91069E1}" destId="{7D4F7D57-3F17-4484-BD11-504761EDCD08}" srcOrd="12" destOrd="0" parTransId="{15C06F87-E019-4A08-BB66-AFA3ED44EF28}" sibTransId="{BB9E70B7-436D-492E-B1C5-034500AF9E3E}"/>
    <dgm:cxn modelId="{5D290F8F-2E59-457F-B0A4-4C2D0A36FE95}" type="presOf" srcId="{9C76A755-E3D4-415F-9DF4-E539EE5726EB}" destId="{BC6D914A-9819-4068-A1E7-2275E94E9A1F}" srcOrd="0" destOrd="0" presId="urn:microsoft.com/office/officeart/2005/8/layout/radial5"/>
    <dgm:cxn modelId="{5BE65EC3-B002-411D-853E-74C06BD06DF8}" type="presOf" srcId="{1B34FF46-1D6D-4B75-8EBD-D368E225F77A}" destId="{A52A1010-70D1-4E80-9C21-223C62DB6052}" srcOrd="0" destOrd="0" presId="urn:microsoft.com/office/officeart/2005/8/layout/radial5"/>
    <dgm:cxn modelId="{8DC1A7E1-7AD0-4669-A61B-1220D7BD03AC}" srcId="{1A90B692-1AF6-41B4-A422-5C89D91069E1}" destId="{E7161161-20D0-4144-A2FF-5CF350871D66}" srcOrd="11" destOrd="0" parTransId="{0CDED203-160A-47EB-948D-EABD004250CA}" sibTransId="{50C63A35-2E9D-49DB-A08F-9EE7AFF9939A}"/>
    <dgm:cxn modelId="{FB72CEDC-B4A5-4C3E-A391-D48A7394B4FA}" type="presOf" srcId="{BEAA1EFC-385D-428D-91ED-3400DA36101A}" destId="{C62D5110-E843-4B66-9378-EB2ACA6DB5DE}" srcOrd="1" destOrd="0" presId="urn:microsoft.com/office/officeart/2005/8/layout/radial5"/>
    <dgm:cxn modelId="{CF5093AE-5E34-4CE4-937C-EEA8BF468999}" srcId="{1A90B692-1AF6-41B4-A422-5C89D91069E1}" destId="{83D2621D-DD75-4163-AF5D-8040381E5493}" srcOrd="5" destOrd="0" parTransId="{8032E191-D9D0-42FC-B46C-2FD550073257}" sibTransId="{C272CC32-0F3A-4472-9DAB-05A1DB678E99}"/>
    <dgm:cxn modelId="{836498A7-56A4-492C-8982-5705D2F350F6}" srcId="{1A90B692-1AF6-41B4-A422-5C89D91069E1}" destId="{42EB3364-6039-47B1-A044-1F0531FB68BD}" srcOrd="4" destOrd="0" parTransId="{1B34FF46-1D6D-4B75-8EBD-D368E225F77A}" sibTransId="{B3365FAF-46F0-4A37-A3BA-877CED6964CC}"/>
    <dgm:cxn modelId="{C0E6761E-E6FD-4909-AD9C-150D1BE55FD1}" type="presOf" srcId="{7D4F7D57-3F17-4484-BD11-504761EDCD08}" destId="{6E9E0FF2-E0F7-4324-83C3-0883F102502A}" srcOrd="0" destOrd="0" presId="urn:microsoft.com/office/officeart/2005/8/layout/radial5"/>
    <dgm:cxn modelId="{74EACAD8-7449-466F-8E39-99D32985950E}" type="presOf" srcId="{018D0F9D-2108-4E6F-AA1C-4C7B31A6445A}" destId="{7E4C74D6-E30C-4B88-B1D6-C5F1E14638E1}" srcOrd="1" destOrd="0" presId="urn:microsoft.com/office/officeart/2005/8/layout/radial5"/>
    <dgm:cxn modelId="{9B63C380-A598-4761-B2A7-6A63117ED840}" type="presOf" srcId="{75BE0D78-F33F-42A3-AFB6-B13B37EAD643}" destId="{7DDE4BAB-18E2-4170-A638-15A6747BCC3D}" srcOrd="0" destOrd="0" presId="urn:microsoft.com/office/officeart/2005/8/layout/radial5"/>
    <dgm:cxn modelId="{4A5D0B50-E21B-42A2-AC9F-9F20A4E47D73}" type="presOf" srcId="{54C9B8C6-5711-4EA6-B49D-63F979C23553}" destId="{7BF4206D-36BD-4A3A-963D-6027647C7D70}" srcOrd="0" destOrd="0" presId="urn:microsoft.com/office/officeart/2005/8/layout/radial5"/>
    <dgm:cxn modelId="{EE9F2E26-F5C4-46FA-9339-3433D15A3CFF}" type="presOf" srcId="{018D0F9D-2108-4E6F-AA1C-4C7B31A6445A}" destId="{6974D792-A27C-4564-9A27-FCD4B96859AC}" srcOrd="0" destOrd="0" presId="urn:microsoft.com/office/officeart/2005/8/layout/radial5"/>
    <dgm:cxn modelId="{6D5BECDA-C492-4526-BEAE-536B8636F9E5}" type="presOf" srcId="{8032E191-D9D0-42FC-B46C-2FD550073257}" destId="{9E7619FA-0EA9-4D51-BF9B-7D72A7DCDF94}" srcOrd="1" destOrd="0" presId="urn:microsoft.com/office/officeart/2005/8/layout/radial5"/>
    <dgm:cxn modelId="{1AA840DE-168C-43FA-A2FA-AD5A5AFEE188}" srcId="{AFECE223-3CBC-4A24-8E0B-8568815F47F5}" destId="{1A90B692-1AF6-41B4-A422-5C89D91069E1}" srcOrd="0" destOrd="0" parTransId="{CEA6F1AC-53D3-4AD2-8211-7121FB4379C9}" sibTransId="{90B32365-4F3F-4776-8F9F-B7608BC4971C}"/>
    <dgm:cxn modelId="{5512E8F0-EC82-4777-A4F5-BC8C3FDAB8A5}" type="presOf" srcId="{43763F6F-57E9-4A17-9F9C-C37D920CF8DA}" destId="{526B1FE2-1769-44EE-8926-522CC3087E7B}" srcOrd="1" destOrd="0" presId="urn:microsoft.com/office/officeart/2005/8/layout/radial5"/>
    <dgm:cxn modelId="{A48C9E57-9269-4387-9747-7330BC622988}" type="presOf" srcId="{8032E191-D9D0-42FC-B46C-2FD550073257}" destId="{F9186C10-8C06-41F4-8CA9-661A85D0B841}" srcOrd="0" destOrd="0" presId="urn:microsoft.com/office/officeart/2005/8/layout/radial5"/>
    <dgm:cxn modelId="{BF66B4C0-F2BA-4F5E-84B4-DCD0F13EFD6D}" srcId="{1A90B692-1AF6-41B4-A422-5C89D91069E1}" destId="{88099D0C-1E5D-4C7F-8885-CD545FA9ED42}" srcOrd="1" destOrd="0" parTransId="{4FD58809-88AF-48BA-98E4-A637DB427636}" sibTransId="{33198CEE-C55E-4865-A7A7-FF3E99B87368}"/>
    <dgm:cxn modelId="{2A4C6F7C-9010-4407-A218-ED9B88EFF189}" type="presOf" srcId="{3D19DD9C-E3CC-4B71-B21E-E9CAD34393A0}" destId="{A76496DF-BFED-4E14-AB66-4E87B0874307}" srcOrd="0" destOrd="0" presId="urn:microsoft.com/office/officeart/2005/8/layout/radial5"/>
    <dgm:cxn modelId="{DA724C8B-B276-46A3-A34A-592E6743CDF9}" type="presOf" srcId="{BAF46E16-2EB9-4799-A15F-498B2DA2A8DF}" destId="{F4E067DC-6B46-4299-846C-29AFB96D80EF}" srcOrd="1" destOrd="0" presId="urn:microsoft.com/office/officeart/2005/8/layout/radial5"/>
    <dgm:cxn modelId="{565910EC-1368-4A54-8FF1-B606BDECF7BB}" srcId="{1A90B692-1AF6-41B4-A422-5C89D91069E1}" destId="{DAA34118-7AD2-4B39-81CB-3A0018BEEC5F}" srcOrd="0" destOrd="0" parTransId="{F741C1AF-A04E-4F02-AAB5-B2545E90EB1F}" sibTransId="{D8B09EEA-09E2-4FD3-9D3D-27E7E767B9F0}"/>
    <dgm:cxn modelId="{3E8CCEB1-DB81-4CB9-81BA-883291F36508}" type="presOf" srcId="{88099D0C-1E5D-4C7F-8885-CD545FA9ED42}" destId="{64BC0CCF-B77B-4D28-BE82-98261B847346}" srcOrd="0" destOrd="0" presId="urn:microsoft.com/office/officeart/2005/8/layout/radial5"/>
    <dgm:cxn modelId="{D2B1C640-3657-4BA7-88AF-0AC7357BE9C7}" type="presOf" srcId="{42EB3364-6039-47B1-A044-1F0531FB68BD}" destId="{131EDC07-B4C9-4891-80CD-ACA8D7DE48C7}" srcOrd="0" destOrd="0" presId="urn:microsoft.com/office/officeart/2005/8/layout/radial5"/>
    <dgm:cxn modelId="{A7561554-C156-4664-B8AB-FF87369C3B80}" type="presOf" srcId="{58319178-BAAD-4C3A-9261-C80853319D61}" destId="{886D5B38-D965-4E9A-8041-02AA0C8C5F8E}" srcOrd="1" destOrd="0" presId="urn:microsoft.com/office/officeart/2005/8/layout/radial5"/>
    <dgm:cxn modelId="{A90FA1D1-7DB8-4591-B7F9-20D016AD1B04}" srcId="{1A90B692-1AF6-41B4-A422-5C89D91069E1}" destId="{318119DD-A830-43B3-A87F-5EAB022732DF}" srcOrd="9" destOrd="0" parTransId="{58319178-BAAD-4C3A-9261-C80853319D61}" sibTransId="{65F9701E-469B-4475-8726-95427901C15B}"/>
    <dgm:cxn modelId="{0F14FD53-28E0-4BE9-B3FF-5211377E38C4}" type="presOf" srcId="{AFECE223-3CBC-4A24-8E0B-8568815F47F5}" destId="{4572FA8E-362F-423E-8010-CC5C8DD5386F}" srcOrd="0" destOrd="0" presId="urn:microsoft.com/office/officeart/2005/8/layout/radial5"/>
    <dgm:cxn modelId="{5EA18E06-ECFE-4934-A4BF-E855DE75F7CA}" type="presOf" srcId="{43763F6F-57E9-4A17-9F9C-C37D920CF8DA}" destId="{FE84114B-501B-4B76-9E89-2B152F78509C}" srcOrd="0" destOrd="0" presId="urn:microsoft.com/office/officeart/2005/8/layout/radial5"/>
    <dgm:cxn modelId="{8613F60C-68FB-4F5D-8BF4-48EB5485C541}" type="presOf" srcId="{F741C1AF-A04E-4F02-AAB5-B2545E90EB1F}" destId="{2E8F3789-3C40-46F2-A06B-ABA1E0E49DDB}" srcOrd="1" destOrd="0" presId="urn:microsoft.com/office/officeart/2005/8/layout/radial5"/>
    <dgm:cxn modelId="{B8454C10-E032-446C-8643-BA3B85CABEDF}" type="presOf" srcId="{E6240FC1-C1B3-4FFC-A9D0-0FD5AB7996FD}" destId="{66A85ED7-9437-467A-8AA0-D7A42AB04BA2}" srcOrd="0" destOrd="0" presId="urn:microsoft.com/office/officeart/2005/8/layout/radial5"/>
    <dgm:cxn modelId="{3B73F292-FDAB-496F-AC95-1205E16B8A54}" type="presOf" srcId="{E7161161-20D0-4144-A2FF-5CF350871D66}" destId="{990D127A-6FC9-43DE-87D2-D8F798EC20B4}" srcOrd="0" destOrd="0" presId="urn:microsoft.com/office/officeart/2005/8/layout/radial5"/>
    <dgm:cxn modelId="{E4E23D33-9B5C-41F0-869C-B5396D709523}" type="presOf" srcId="{1B34FF46-1D6D-4B75-8EBD-D368E225F77A}" destId="{B597ED55-2A6D-4315-AF09-049D5AAA6625}" srcOrd="1" destOrd="0" presId="urn:microsoft.com/office/officeart/2005/8/layout/radial5"/>
    <dgm:cxn modelId="{3BFDCE1F-6C5D-4DCC-9E9C-9510597312A7}" type="presOf" srcId="{F741C1AF-A04E-4F02-AAB5-B2545E90EB1F}" destId="{D75B94D7-D973-4D44-A388-A3AF7C99DC5B}" srcOrd="0" destOrd="0" presId="urn:microsoft.com/office/officeart/2005/8/layout/radial5"/>
    <dgm:cxn modelId="{F8833D7A-F3D3-49D0-A752-FC97D407E0F8}" type="presOf" srcId="{F2E9247A-9102-4BEA-977C-AD2CECFADD01}" destId="{2DA54D59-4FAA-42FD-8747-3D5099D6DE12}" srcOrd="0" destOrd="0" presId="urn:microsoft.com/office/officeart/2005/8/layout/radial5"/>
    <dgm:cxn modelId="{282B0F26-E749-43F9-8B9B-35FE91DE0AE3}" srcId="{1A90B692-1AF6-41B4-A422-5C89D91069E1}" destId="{F2E9247A-9102-4BEA-977C-AD2CECFADD01}" srcOrd="3" destOrd="0" parTransId="{BAF46E16-2EB9-4799-A15F-498B2DA2A8DF}" sibTransId="{C5F1A798-ED84-4A0E-960F-EDBA67909F88}"/>
    <dgm:cxn modelId="{89EE7C06-C7A6-4199-9388-F64B4B093D8E}" type="presOf" srcId="{4FD58809-88AF-48BA-98E4-A637DB427636}" destId="{9F7FC681-F4D5-435D-854C-F8953060BBA9}" srcOrd="1" destOrd="0" presId="urn:microsoft.com/office/officeart/2005/8/layout/radial5"/>
    <dgm:cxn modelId="{1A41E43D-900C-47D3-AB68-A848BBF7FA03}" type="presOf" srcId="{0CDED203-160A-47EB-948D-EABD004250CA}" destId="{9D92BE34-7A61-4C5B-9B4F-569C07E24D73}" srcOrd="0" destOrd="0" presId="urn:microsoft.com/office/officeart/2005/8/layout/radial5"/>
    <dgm:cxn modelId="{5CE7E27A-E809-4190-AB89-381A4753F596}" type="presOf" srcId="{15C06F87-E019-4A08-BB66-AFA3ED44EF28}" destId="{D1FD2409-0A80-409E-862F-6A079B7C0982}" srcOrd="1" destOrd="0" presId="urn:microsoft.com/office/officeart/2005/8/layout/radial5"/>
    <dgm:cxn modelId="{6B21FB20-705B-423F-B1BB-93509EFBB2C7}" srcId="{1A90B692-1AF6-41B4-A422-5C89D91069E1}" destId="{3D19DD9C-E3CC-4B71-B21E-E9CAD34393A0}" srcOrd="2" destOrd="0" parTransId="{018D0F9D-2108-4E6F-AA1C-4C7B31A6445A}" sibTransId="{A765C88C-1A68-4DA9-8D9E-DEE3680A325E}"/>
    <dgm:cxn modelId="{47D247B2-2F52-46DB-A5EE-CBC827A757FC}" type="presParOf" srcId="{4572FA8E-362F-423E-8010-CC5C8DD5386F}" destId="{8313EC47-7812-45D7-B75A-2421545FDD95}" srcOrd="0" destOrd="0" presId="urn:microsoft.com/office/officeart/2005/8/layout/radial5"/>
    <dgm:cxn modelId="{B5A6D3B9-B459-4C37-BBB0-E3D6F04B17B3}" type="presParOf" srcId="{4572FA8E-362F-423E-8010-CC5C8DD5386F}" destId="{D75B94D7-D973-4D44-A388-A3AF7C99DC5B}" srcOrd="1" destOrd="0" presId="urn:microsoft.com/office/officeart/2005/8/layout/radial5"/>
    <dgm:cxn modelId="{097DE909-085C-401E-A8B6-7D5277DB7A29}" type="presParOf" srcId="{D75B94D7-D973-4D44-A388-A3AF7C99DC5B}" destId="{2E8F3789-3C40-46F2-A06B-ABA1E0E49DDB}" srcOrd="0" destOrd="0" presId="urn:microsoft.com/office/officeart/2005/8/layout/radial5"/>
    <dgm:cxn modelId="{506C06FA-BBB1-4130-B364-4ED66A7EFE1A}" type="presParOf" srcId="{4572FA8E-362F-423E-8010-CC5C8DD5386F}" destId="{27F09D2E-21B9-4B7B-8AF9-1A13FC2E6E29}" srcOrd="2" destOrd="0" presId="urn:microsoft.com/office/officeart/2005/8/layout/radial5"/>
    <dgm:cxn modelId="{201F5A11-B4DB-4B71-8694-505553875400}" type="presParOf" srcId="{4572FA8E-362F-423E-8010-CC5C8DD5386F}" destId="{DD7C23A2-0093-4745-9F7F-AE02D069F1D7}" srcOrd="3" destOrd="0" presId="urn:microsoft.com/office/officeart/2005/8/layout/radial5"/>
    <dgm:cxn modelId="{98C716A1-95E7-4A41-B2A7-49969EEC6F9E}" type="presParOf" srcId="{DD7C23A2-0093-4745-9F7F-AE02D069F1D7}" destId="{9F7FC681-F4D5-435D-854C-F8953060BBA9}" srcOrd="0" destOrd="0" presId="urn:microsoft.com/office/officeart/2005/8/layout/radial5"/>
    <dgm:cxn modelId="{E3CDD55D-0B13-4A68-9758-3C01B08536A5}" type="presParOf" srcId="{4572FA8E-362F-423E-8010-CC5C8DD5386F}" destId="{64BC0CCF-B77B-4D28-BE82-98261B847346}" srcOrd="4" destOrd="0" presId="urn:microsoft.com/office/officeart/2005/8/layout/radial5"/>
    <dgm:cxn modelId="{B9B0D4A5-3F95-448D-B14D-F041CA3DC57E}" type="presParOf" srcId="{4572FA8E-362F-423E-8010-CC5C8DD5386F}" destId="{6974D792-A27C-4564-9A27-FCD4B96859AC}" srcOrd="5" destOrd="0" presId="urn:microsoft.com/office/officeart/2005/8/layout/radial5"/>
    <dgm:cxn modelId="{821E4B38-A541-47DD-8113-F6D876890559}" type="presParOf" srcId="{6974D792-A27C-4564-9A27-FCD4B96859AC}" destId="{7E4C74D6-E30C-4B88-B1D6-C5F1E14638E1}" srcOrd="0" destOrd="0" presId="urn:microsoft.com/office/officeart/2005/8/layout/radial5"/>
    <dgm:cxn modelId="{98D42BFE-BCE2-425E-A3D6-1EDACB314EF8}" type="presParOf" srcId="{4572FA8E-362F-423E-8010-CC5C8DD5386F}" destId="{A76496DF-BFED-4E14-AB66-4E87B0874307}" srcOrd="6" destOrd="0" presId="urn:microsoft.com/office/officeart/2005/8/layout/radial5"/>
    <dgm:cxn modelId="{7558528D-4F6C-45A4-8B4E-54B2374BD5B7}" type="presParOf" srcId="{4572FA8E-362F-423E-8010-CC5C8DD5386F}" destId="{19D6FA8D-7096-47B0-A76C-F81BDF11DD4C}" srcOrd="7" destOrd="0" presId="urn:microsoft.com/office/officeart/2005/8/layout/radial5"/>
    <dgm:cxn modelId="{D26CDF34-C4F3-4073-855E-211436FB11A2}" type="presParOf" srcId="{19D6FA8D-7096-47B0-A76C-F81BDF11DD4C}" destId="{F4E067DC-6B46-4299-846C-29AFB96D80EF}" srcOrd="0" destOrd="0" presId="urn:microsoft.com/office/officeart/2005/8/layout/radial5"/>
    <dgm:cxn modelId="{70A85303-5D06-4CE9-8373-6D9AD6C40DCC}" type="presParOf" srcId="{4572FA8E-362F-423E-8010-CC5C8DD5386F}" destId="{2DA54D59-4FAA-42FD-8747-3D5099D6DE12}" srcOrd="8" destOrd="0" presId="urn:microsoft.com/office/officeart/2005/8/layout/radial5"/>
    <dgm:cxn modelId="{98DAE6F2-D105-4B05-9A69-30395ECA2BB5}" type="presParOf" srcId="{4572FA8E-362F-423E-8010-CC5C8DD5386F}" destId="{A52A1010-70D1-4E80-9C21-223C62DB6052}" srcOrd="9" destOrd="0" presId="urn:microsoft.com/office/officeart/2005/8/layout/radial5"/>
    <dgm:cxn modelId="{85E65026-154A-4BC2-8FAE-92AD0FF70CFB}" type="presParOf" srcId="{A52A1010-70D1-4E80-9C21-223C62DB6052}" destId="{B597ED55-2A6D-4315-AF09-049D5AAA6625}" srcOrd="0" destOrd="0" presId="urn:microsoft.com/office/officeart/2005/8/layout/radial5"/>
    <dgm:cxn modelId="{6ACFCB9C-C909-42F0-87F5-A6DE56C54B59}" type="presParOf" srcId="{4572FA8E-362F-423E-8010-CC5C8DD5386F}" destId="{131EDC07-B4C9-4891-80CD-ACA8D7DE48C7}" srcOrd="10" destOrd="0" presId="urn:microsoft.com/office/officeart/2005/8/layout/radial5"/>
    <dgm:cxn modelId="{8D8D2138-EE97-4E4E-AA17-2CF40CAF8106}" type="presParOf" srcId="{4572FA8E-362F-423E-8010-CC5C8DD5386F}" destId="{F9186C10-8C06-41F4-8CA9-661A85D0B841}" srcOrd="11" destOrd="0" presId="urn:microsoft.com/office/officeart/2005/8/layout/radial5"/>
    <dgm:cxn modelId="{7A4BC5FA-68C6-43F2-828D-7BBA1B6B851B}" type="presParOf" srcId="{F9186C10-8C06-41F4-8CA9-661A85D0B841}" destId="{9E7619FA-0EA9-4D51-BF9B-7D72A7DCDF94}" srcOrd="0" destOrd="0" presId="urn:microsoft.com/office/officeart/2005/8/layout/radial5"/>
    <dgm:cxn modelId="{868F9E5E-9AE0-4B4E-8F16-B8FD12D9FC25}" type="presParOf" srcId="{4572FA8E-362F-423E-8010-CC5C8DD5386F}" destId="{FB9A4FE7-A3F8-49AF-8F6E-C2CA0A507CF0}" srcOrd="12" destOrd="0" presId="urn:microsoft.com/office/officeart/2005/8/layout/radial5"/>
    <dgm:cxn modelId="{30B75E1A-2C6C-472C-AEB1-ECFA619934AF}" type="presParOf" srcId="{4572FA8E-362F-423E-8010-CC5C8DD5386F}" destId="{896FC23A-088E-40F4-968C-FB0880EE68CF}" srcOrd="13" destOrd="0" presId="urn:microsoft.com/office/officeart/2005/8/layout/radial5"/>
    <dgm:cxn modelId="{FCCA09C6-D335-4444-A0D4-02107F6B664A}" type="presParOf" srcId="{896FC23A-088E-40F4-968C-FB0880EE68CF}" destId="{C62D5110-E843-4B66-9378-EB2ACA6DB5DE}" srcOrd="0" destOrd="0" presId="urn:microsoft.com/office/officeart/2005/8/layout/radial5"/>
    <dgm:cxn modelId="{DF707FEE-58C3-4615-81CC-738DEA9FE9AA}" type="presParOf" srcId="{4572FA8E-362F-423E-8010-CC5C8DD5386F}" destId="{7BF4206D-36BD-4A3A-963D-6027647C7D70}" srcOrd="14" destOrd="0" presId="urn:microsoft.com/office/officeart/2005/8/layout/radial5"/>
    <dgm:cxn modelId="{F2AD930D-1C88-4322-A570-CF8AAD774C4B}" type="presParOf" srcId="{4572FA8E-362F-423E-8010-CC5C8DD5386F}" destId="{CB003EE5-1F85-41FB-8B6D-71F97528FA03}" srcOrd="15" destOrd="0" presId="urn:microsoft.com/office/officeart/2005/8/layout/radial5"/>
    <dgm:cxn modelId="{BF7668E8-C777-4526-BB3C-D505AC1C66EE}" type="presParOf" srcId="{CB003EE5-1F85-41FB-8B6D-71F97528FA03}" destId="{4849CED9-9EDF-4CC0-A3E6-454B4EEC9A40}" srcOrd="0" destOrd="0" presId="urn:microsoft.com/office/officeart/2005/8/layout/radial5"/>
    <dgm:cxn modelId="{EC3B4D8D-73FC-4B80-9D2D-09722C2FC330}" type="presParOf" srcId="{4572FA8E-362F-423E-8010-CC5C8DD5386F}" destId="{506E590A-D16F-4FE2-A3C0-04C8FC438361}" srcOrd="16" destOrd="0" presId="urn:microsoft.com/office/officeart/2005/8/layout/radial5"/>
    <dgm:cxn modelId="{1B3A3915-E1CF-402F-9DB6-0503803802AC}" type="presParOf" srcId="{4572FA8E-362F-423E-8010-CC5C8DD5386F}" destId="{FE84114B-501B-4B76-9E89-2B152F78509C}" srcOrd="17" destOrd="0" presId="urn:microsoft.com/office/officeart/2005/8/layout/radial5"/>
    <dgm:cxn modelId="{76FAA70A-CFA3-4AF1-8D67-140426F993DE}" type="presParOf" srcId="{FE84114B-501B-4B76-9E89-2B152F78509C}" destId="{526B1FE2-1769-44EE-8926-522CC3087E7B}" srcOrd="0" destOrd="0" presId="urn:microsoft.com/office/officeart/2005/8/layout/radial5"/>
    <dgm:cxn modelId="{130EBF89-3B05-4D69-A3FA-FC5F2CE850B2}" type="presParOf" srcId="{4572FA8E-362F-423E-8010-CC5C8DD5386F}" destId="{BC6D914A-9819-4068-A1E7-2275E94E9A1F}" srcOrd="18" destOrd="0" presId="urn:microsoft.com/office/officeart/2005/8/layout/radial5"/>
    <dgm:cxn modelId="{393DB562-482F-490B-BD93-DADD3B0E74C1}" type="presParOf" srcId="{4572FA8E-362F-423E-8010-CC5C8DD5386F}" destId="{6F557E42-DAA1-4E2A-AF2B-FB6C1D79100A}" srcOrd="19" destOrd="0" presId="urn:microsoft.com/office/officeart/2005/8/layout/radial5"/>
    <dgm:cxn modelId="{1F734F65-AB63-4EA8-9F86-DA1DE04B8EBF}" type="presParOf" srcId="{6F557E42-DAA1-4E2A-AF2B-FB6C1D79100A}" destId="{886D5B38-D965-4E9A-8041-02AA0C8C5F8E}" srcOrd="0" destOrd="0" presId="urn:microsoft.com/office/officeart/2005/8/layout/radial5"/>
    <dgm:cxn modelId="{F1B6C367-D2A4-48DD-9BDC-E2A6A02F4AD2}" type="presParOf" srcId="{4572FA8E-362F-423E-8010-CC5C8DD5386F}" destId="{843F36F8-C596-499C-AD11-C5547D776649}" srcOrd="20" destOrd="0" presId="urn:microsoft.com/office/officeart/2005/8/layout/radial5"/>
    <dgm:cxn modelId="{95F78756-ECA6-4F06-9158-E7E32585F28A}" type="presParOf" srcId="{4572FA8E-362F-423E-8010-CC5C8DD5386F}" destId="{7DDE4BAB-18E2-4170-A638-15A6747BCC3D}" srcOrd="21" destOrd="0" presId="urn:microsoft.com/office/officeart/2005/8/layout/radial5"/>
    <dgm:cxn modelId="{AAA16F95-6EA0-4DDF-9190-8BA26F447103}" type="presParOf" srcId="{7DDE4BAB-18E2-4170-A638-15A6747BCC3D}" destId="{2F193A71-A031-4EE0-AEC0-9D641169CAC1}" srcOrd="0" destOrd="0" presId="urn:microsoft.com/office/officeart/2005/8/layout/radial5"/>
    <dgm:cxn modelId="{CC17735D-FD12-44E3-B08B-97D5435927E9}" type="presParOf" srcId="{4572FA8E-362F-423E-8010-CC5C8DD5386F}" destId="{66A85ED7-9437-467A-8AA0-D7A42AB04BA2}" srcOrd="22" destOrd="0" presId="urn:microsoft.com/office/officeart/2005/8/layout/radial5"/>
    <dgm:cxn modelId="{B529E195-BC88-4761-B9AA-3E381E143F10}" type="presParOf" srcId="{4572FA8E-362F-423E-8010-CC5C8DD5386F}" destId="{9D92BE34-7A61-4C5B-9B4F-569C07E24D73}" srcOrd="23" destOrd="0" presId="urn:microsoft.com/office/officeart/2005/8/layout/radial5"/>
    <dgm:cxn modelId="{E339F908-4577-45B0-A6B4-DDFD607E1751}" type="presParOf" srcId="{9D92BE34-7A61-4C5B-9B4F-569C07E24D73}" destId="{A5E42045-3C41-4746-AAEB-54C82D037C07}" srcOrd="0" destOrd="0" presId="urn:microsoft.com/office/officeart/2005/8/layout/radial5"/>
    <dgm:cxn modelId="{F7AAB391-4FB8-473E-9CDF-67BB25D32588}" type="presParOf" srcId="{4572FA8E-362F-423E-8010-CC5C8DD5386F}" destId="{990D127A-6FC9-43DE-87D2-D8F798EC20B4}" srcOrd="24" destOrd="0" presId="urn:microsoft.com/office/officeart/2005/8/layout/radial5"/>
    <dgm:cxn modelId="{5AA623F4-D4E0-4AB9-8C37-93EE1511B742}" type="presParOf" srcId="{4572FA8E-362F-423E-8010-CC5C8DD5386F}" destId="{E2145F4B-EEC5-4BDF-89F9-19E00846E67C}" srcOrd="25" destOrd="0" presId="urn:microsoft.com/office/officeart/2005/8/layout/radial5"/>
    <dgm:cxn modelId="{3988F9C5-0441-4B14-83AA-BD8C31ED0653}" type="presParOf" srcId="{E2145F4B-EEC5-4BDF-89F9-19E00846E67C}" destId="{D1FD2409-0A80-409E-862F-6A079B7C0982}" srcOrd="0" destOrd="0" presId="urn:microsoft.com/office/officeart/2005/8/layout/radial5"/>
    <dgm:cxn modelId="{48C29183-72FE-4AB1-A7E0-27E6CF36F718}" type="presParOf" srcId="{4572FA8E-362F-423E-8010-CC5C8DD5386F}" destId="{6E9E0FF2-E0F7-4324-83C3-0883F102502A}" srcOrd="2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ECE223-3CBC-4A24-8E0B-8568815F47F5}" type="doc">
      <dgm:prSet loTypeId="urn:microsoft.com/office/officeart/2005/8/layout/radial3" loCatId="relationship" qsTypeId="urn:microsoft.com/office/officeart/2005/8/quickstyle/simple5" qsCatId="simple" csTypeId="urn:microsoft.com/office/officeart/2005/8/colors/accent0_3" csCatId="mainScheme" phldr="1"/>
      <dgm:spPr/>
      <dgm:t>
        <a:bodyPr/>
        <a:lstStyle/>
        <a:p>
          <a:endParaRPr lang="en-US"/>
        </a:p>
      </dgm:t>
    </dgm:pt>
    <dgm:pt modelId="{1A90B692-1AF6-41B4-A422-5C89D91069E1}">
      <dgm:prSet phldrT="[Text]"/>
      <dgm:spPr>
        <a:solidFill>
          <a:schemeClr val="accent1"/>
        </a:solidFill>
      </dgm:spPr>
      <dgm:t>
        <a:bodyPr/>
        <a:lstStyle/>
        <a:p>
          <a:r>
            <a:rPr lang="en-GB" dirty="0" smtClean="0"/>
            <a:t>Signpost</a:t>
          </a:r>
          <a:endParaRPr lang="en-GB" dirty="0"/>
        </a:p>
      </dgm:t>
    </dgm:pt>
    <dgm:pt modelId="{CEA6F1AC-53D3-4AD2-8211-7121FB4379C9}" type="parTrans" cxnId="{1AA840DE-168C-43FA-A2FA-AD5A5AFEE188}">
      <dgm:prSet/>
      <dgm:spPr/>
      <dgm:t>
        <a:bodyPr/>
        <a:lstStyle/>
        <a:p>
          <a:endParaRPr lang="en-US"/>
        </a:p>
      </dgm:t>
    </dgm:pt>
    <dgm:pt modelId="{90B32365-4F3F-4776-8F9F-B7608BC4971C}" type="sibTrans" cxnId="{1AA840DE-168C-43FA-A2FA-AD5A5AFEE188}">
      <dgm:prSet/>
      <dgm:spPr/>
      <dgm:t>
        <a:bodyPr/>
        <a:lstStyle/>
        <a:p>
          <a:endParaRPr lang="en-US"/>
        </a:p>
      </dgm:t>
    </dgm:pt>
    <dgm:pt modelId="{DAA34118-7AD2-4B39-81CB-3A0018BEEC5F}">
      <dgm:prSet phldrT="[Text]" custT="1"/>
      <dgm:spPr>
        <a:solidFill>
          <a:schemeClr val="accent1"/>
        </a:solidFill>
      </dgm:spPr>
      <dgm:t>
        <a:bodyPr/>
        <a:lstStyle/>
        <a:p>
          <a:r>
            <a:rPr lang="en-US" sz="800" b="1" dirty="0"/>
            <a:t>Local Authority Services</a:t>
          </a:r>
        </a:p>
      </dgm:t>
    </dgm:pt>
    <dgm:pt modelId="{F741C1AF-A04E-4F02-AAB5-B2545E90EB1F}" type="parTrans" cxnId="{565910EC-1368-4A54-8FF1-B606BDECF7BB}">
      <dgm:prSet/>
      <dgm:spPr/>
      <dgm:t>
        <a:bodyPr/>
        <a:lstStyle/>
        <a:p>
          <a:endParaRPr lang="en-US"/>
        </a:p>
      </dgm:t>
    </dgm:pt>
    <dgm:pt modelId="{D8B09EEA-09E2-4FD3-9D3D-27E7E767B9F0}" type="sibTrans" cxnId="{565910EC-1368-4A54-8FF1-B606BDECF7BB}">
      <dgm:prSet/>
      <dgm:spPr/>
      <dgm:t>
        <a:bodyPr/>
        <a:lstStyle/>
        <a:p>
          <a:endParaRPr lang="en-US"/>
        </a:p>
      </dgm:t>
    </dgm:pt>
    <dgm:pt modelId="{88099D0C-1E5D-4C7F-8885-CD545FA9ED42}">
      <dgm:prSet phldrT="[Text]" custT="1"/>
      <dgm:spPr>
        <a:solidFill>
          <a:schemeClr val="accent1"/>
        </a:solidFill>
      </dgm:spPr>
      <dgm:t>
        <a:bodyPr/>
        <a:lstStyle/>
        <a:p>
          <a:r>
            <a:rPr lang="en-US" sz="800" b="1" dirty="0"/>
            <a:t>OPCC Commissioned Services</a:t>
          </a:r>
        </a:p>
      </dgm:t>
    </dgm:pt>
    <dgm:pt modelId="{4FD58809-88AF-48BA-98E4-A637DB427636}" type="parTrans" cxnId="{BF66B4C0-F2BA-4F5E-84B4-DCD0F13EFD6D}">
      <dgm:prSet/>
      <dgm:spPr/>
      <dgm:t>
        <a:bodyPr/>
        <a:lstStyle/>
        <a:p>
          <a:endParaRPr lang="en-US"/>
        </a:p>
      </dgm:t>
    </dgm:pt>
    <dgm:pt modelId="{33198CEE-C55E-4865-A7A7-FF3E99B87368}" type="sibTrans" cxnId="{BF66B4C0-F2BA-4F5E-84B4-DCD0F13EFD6D}">
      <dgm:prSet/>
      <dgm:spPr/>
      <dgm:t>
        <a:bodyPr/>
        <a:lstStyle/>
        <a:p>
          <a:endParaRPr lang="en-US"/>
        </a:p>
      </dgm:t>
    </dgm:pt>
    <dgm:pt modelId="{42EB3364-6039-47B1-A044-1F0531FB68BD}">
      <dgm:prSet custT="1"/>
      <dgm:spPr>
        <a:solidFill>
          <a:schemeClr val="accent1"/>
        </a:solidFill>
      </dgm:spPr>
      <dgm:t>
        <a:bodyPr/>
        <a:lstStyle/>
        <a:p>
          <a:r>
            <a:rPr lang="en-US" sz="800" b="1" dirty="0"/>
            <a:t>Witness Care</a:t>
          </a:r>
        </a:p>
      </dgm:t>
    </dgm:pt>
    <dgm:pt modelId="{1B34FF46-1D6D-4B75-8EBD-D368E225F77A}" type="parTrans" cxnId="{836498A7-56A4-492C-8982-5705D2F350F6}">
      <dgm:prSet/>
      <dgm:spPr/>
      <dgm:t>
        <a:bodyPr/>
        <a:lstStyle/>
        <a:p>
          <a:endParaRPr lang="en-US"/>
        </a:p>
      </dgm:t>
    </dgm:pt>
    <dgm:pt modelId="{B3365FAF-46F0-4A37-A3BA-877CED6964CC}" type="sibTrans" cxnId="{836498A7-56A4-492C-8982-5705D2F350F6}">
      <dgm:prSet/>
      <dgm:spPr/>
      <dgm:t>
        <a:bodyPr/>
        <a:lstStyle/>
        <a:p>
          <a:endParaRPr lang="en-US"/>
        </a:p>
      </dgm:t>
    </dgm:pt>
    <dgm:pt modelId="{F2E9247A-9102-4BEA-977C-AD2CECFADD01}">
      <dgm:prSet custT="1"/>
      <dgm:spPr>
        <a:solidFill>
          <a:schemeClr val="accent1"/>
        </a:solidFill>
      </dgm:spPr>
      <dgm:t>
        <a:bodyPr/>
        <a:lstStyle/>
        <a:p>
          <a:r>
            <a:rPr lang="en-US" sz="800" b="1" dirty="0"/>
            <a:t>Court Based Witness Service</a:t>
          </a:r>
        </a:p>
      </dgm:t>
    </dgm:pt>
    <dgm:pt modelId="{BAF46E16-2EB9-4799-A15F-498B2DA2A8DF}" type="parTrans" cxnId="{282B0F26-E749-43F9-8B9B-35FE91DE0AE3}">
      <dgm:prSet/>
      <dgm:spPr/>
      <dgm:t>
        <a:bodyPr/>
        <a:lstStyle/>
        <a:p>
          <a:endParaRPr lang="en-US"/>
        </a:p>
      </dgm:t>
    </dgm:pt>
    <dgm:pt modelId="{C5F1A798-ED84-4A0E-960F-EDBA67909F88}" type="sibTrans" cxnId="{282B0F26-E749-43F9-8B9B-35FE91DE0AE3}">
      <dgm:prSet/>
      <dgm:spPr/>
      <dgm:t>
        <a:bodyPr/>
        <a:lstStyle/>
        <a:p>
          <a:endParaRPr lang="en-US"/>
        </a:p>
      </dgm:t>
    </dgm:pt>
    <dgm:pt modelId="{3D19DD9C-E3CC-4B71-B21E-E9CAD34393A0}">
      <dgm:prSet custT="1"/>
      <dgm:spPr>
        <a:solidFill>
          <a:schemeClr val="accent1"/>
        </a:solidFill>
      </dgm:spPr>
      <dgm:t>
        <a:bodyPr/>
        <a:lstStyle/>
        <a:p>
          <a:r>
            <a:rPr lang="en-US" sz="800" b="1" dirty="0"/>
            <a:t>Emerald</a:t>
          </a:r>
        </a:p>
      </dgm:t>
    </dgm:pt>
    <dgm:pt modelId="{018D0F9D-2108-4E6F-AA1C-4C7B31A6445A}" type="parTrans" cxnId="{6B21FB20-705B-423F-B1BB-93509EFBB2C7}">
      <dgm:prSet/>
      <dgm:spPr/>
      <dgm:t>
        <a:bodyPr/>
        <a:lstStyle/>
        <a:p>
          <a:endParaRPr lang="en-US"/>
        </a:p>
      </dgm:t>
    </dgm:pt>
    <dgm:pt modelId="{A765C88C-1A68-4DA9-8D9E-DEE3680A325E}" type="sibTrans" cxnId="{6B21FB20-705B-423F-B1BB-93509EFBB2C7}">
      <dgm:prSet/>
      <dgm:spPr/>
      <dgm:t>
        <a:bodyPr/>
        <a:lstStyle/>
        <a:p>
          <a:endParaRPr lang="en-US"/>
        </a:p>
      </dgm:t>
    </dgm:pt>
    <dgm:pt modelId="{83D2621D-DD75-4163-AF5D-8040381E5493}">
      <dgm:prSet custT="1"/>
      <dgm:spPr>
        <a:solidFill>
          <a:schemeClr val="accent1"/>
        </a:solidFill>
      </dgm:spPr>
      <dgm:t>
        <a:bodyPr/>
        <a:lstStyle/>
        <a:p>
          <a:r>
            <a:rPr lang="en-US" sz="800" b="1" dirty="0"/>
            <a:t>CPS VLU</a:t>
          </a:r>
        </a:p>
      </dgm:t>
    </dgm:pt>
    <dgm:pt modelId="{8032E191-D9D0-42FC-B46C-2FD550073257}" type="parTrans" cxnId="{CF5093AE-5E34-4CE4-937C-EEA8BF468999}">
      <dgm:prSet/>
      <dgm:spPr/>
      <dgm:t>
        <a:bodyPr/>
        <a:lstStyle/>
        <a:p>
          <a:endParaRPr lang="en-US"/>
        </a:p>
      </dgm:t>
    </dgm:pt>
    <dgm:pt modelId="{C272CC32-0F3A-4472-9DAB-05A1DB678E99}" type="sibTrans" cxnId="{CF5093AE-5E34-4CE4-937C-EEA8BF468999}">
      <dgm:prSet/>
      <dgm:spPr/>
      <dgm:t>
        <a:bodyPr/>
        <a:lstStyle/>
        <a:p>
          <a:endParaRPr lang="en-US"/>
        </a:p>
      </dgm:t>
    </dgm:pt>
    <dgm:pt modelId="{54C9B8C6-5711-4EA6-B49D-63F979C23553}">
      <dgm:prSet custT="1"/>
      <dgm:spPr>
        <a:solidFill>
          <a:schemeClr val="accent1"/>
        </a:solidFill>
      </dgm:spPr>
      <dgm:t>
        <a:bodyPr/>
        <a:lstStyle/>
        <a:p>
          <a:r>
            <a:rPr lang="en-US" sz="800" b="1" dirty="0"/>
            <a:t>NPS Victim Contact Scheme</a:t>
          </a:r>
        </a:p>
      </dgm:t>
    </dgm:pt>
    <dgm:pt modelId="{BEAA1EFC-385D-428D-91ED-3400DA36101A}" type="parTrans" cxnId="{2B1E95CE-C1AC-4AB2-9AD6-88B13F0BD3CA}">
      <dgm:prSet/>
      <dgm:spPr/>
      <dgm:t>
        <a:bodyPr/>
        <a:lstStyle/>
        <a:p>
          <a:endParaRPr lang="en-US"/>
        </a:p>
      </dgm:t>
    </dgm:pt>
    <dgm:pt modelId="{58B92EF2-8121-47C4-9321-9A488C21BFF9}" type="sibTrans" cxnId="{2B1E95CE-C1AC-4AB2-9AD6-88B13F0BD3CA}">
      <dgm:prSet/>
      <dgm:spPr/>
      <dgm:t>
        <a:bodyPr/>
        <a:lstStyle/>
        <a:p>
          <a:endParaRPr lang="en-US"/>
        </a:p>
      </dgm:t>
    </dgm:pt>
    <dgm:pt modelId="{7D4F7D57-3F17-4484-BD11-504761EDCD08}">
      <dgm:prSet custT="1"/>
      <dgm:spPr>
        <a:solidFill>
          <a:schemeClr val="accent1"/>
        </a:solidFill>
      </dgm:spPr>
      <dgm:t>
        <a:bodyPr/>
        <a:lstStyle/>
        <a:p>
          <a:r>
            <a:rPr lang="en-GB" sz="800" b="1" dirty="0"/>
            <a:t>Local &amp; National Charities</a:t>
          </a:r>
        </a:p>
      </dgm:t>
    </dgm:pt>
    <dgm:pt modelId="{15C06F87-E019-4A08-BB66-AFA3ED44EF28}" type="parTrans" cxnId="{72874E65-75B3-4FEE-8497-96549420D87D}">
      <dgm:prSet/>
      <dgm:spPr/>
      <dgm:t>
        <a:bodyPr/>
        <a:lstStyle/>
        <a:p>
          <a:endParaRPr lang="en-US"/>
        </a:p>
      </dgm:t>
    </dgm:pt>
    <dgm:pt modelId="{BB9E70B7-436D-492E-B1C5-034500AF9E3E}" type="sibTrans" cxnId="{72874E65-75B3-4FEE-8497-96549420D87D}">
      <dgm:prSet/>
      <dgm:spPr/>
      <dgm:t>
        <a:bodyPr/>
        <a:lstStyle/>
        <a:p>
          <a:endParaRPr lang="en-US"/>
        </a:p>
      </dgm:t>
    </dgm:pt>
    <dgm:pt modelId="{E6240FC1-C1B3-4FFC-A9D0-0FD5AB7996FD}">
      <dgm:prSet custT="1"/>
      <dgm:spPr>
        <a:solidFill>
          <a:schemeClr val="accent1"/>
        </a:solidFill>
      </dgm:spPr>
      <dgm:t>
        <a:bodyPr/>
        <a:lstStyle/>
        <a:p>
          <a:r>
            <a:rPr lang="en-GB" sz="800" b="1" dirty="0"/>
            <a:t>University of Bedfordshire</a:t>
          </a:r>
        </a:p>
      </dgm:t>
    </dgm:pt>
    <dgm:pt modelId="{75BE0D78-F33F-42A3-AFB6-B13B37EAD643}" type="parTrans" cxnId="{070B28DC-C44B-459F-BCB9-9AFED1CAD24E}">
      <dgm:prSet/>
      <dgm:spPr/>
      <dgm:t>
        <a:bodyPr/>
        <a:lstStyle/>
        <a:p>
          <a:endParaRPr lang="en-US"/>
        </a:p>
      </dgm:t>
    </dgm:pt>
    <dgm:pt modelId="{EED6FA3D-115E-47E7-8DE0-0BB9CD51DC4F}" type="sibTrans" cxnId="{070B28DC-C44B-459F-BCB9-9AFED1CAD24E}">
      <dgm:prSet/>
      <dgm:spPr/>
      <dgm:t>
        <a:bodyPr/>
        <a:lstStyle/>
        <a:p>
          <a:endParaRPr lang="en-US"/>
        </a:p>
      </dgm:t>
    </dgm:pt>
    <dgm:pt modelId="{2D60B2ED-FD69-43DE-A91D-789847701D8D}">
      <dgm:prSet custT="1"/>
      <dgm:spPr>
        <a:solidFill>
          <a:schemeClr val="accent1"/>
        </a:solidFill>
      </dgm:spPr>
      <dgm:t>
        <a:bodyPr/>
        <a:lstStyle/>
        <a:p>
          <a:r>
            <a:rPr lang="en-GB" sz="800" b="1" dirty="0"/>
            <a:t>Road Victims Trust</a:t>
          </a:r>
        </a:p>
      </dgm:t>
    </dgm:pt>
    <dgm:pt modelId="{7F1FA471-6CED-4A17-A717-6F87205EE7E5}" type="parTrans" cxnId="{D4C00370-3784-40F9-9614-37C64CEFA29A}">
      <dgm:prSet/>
      <dgm:spPr/>
      <dgm:t>
        <a:bodyPr/>
        <a:lstStyle/>
        <a:p>
          <a:endParaRPr lang="en-US"/>
        </a:p>
      </dgm:t>
    </dgm:pt>
    <dgm:pt modelId="{B0269AA5-C905-4AB1-B887-12BB0F694837}" type="sibTrans" cxnId="{D4C00370-3784-40F9-9614-37C64CEFA29A}">
      <dgm:prSet/>
      <dgm:spPr/>
      <dgm:t>
        <a:bodyPr/>
        <a:lstStyle/>
        <a:p>
          <a:endParaRPr lang="en-US"/>
        </a:p>
      </dgm:t>
    </dgm:pt>
    <dgm:pt modelId="{9C76A755-E3D4-415F-9DF4-E539EE5726EB}">
      <dgm:prSet custT="1"/>
      <dgm:spPr>
        <a:solidFill>
          <a:schemeClr val="accent1"/>
        </a:solidFill>
      </dgm:spPr>
      <dgm:t>
        <a:bodyPr/>
        <a:lstStyle/>
        <a:p>
          <a:r>
            <a:rPr lang="en-GB" sz="800" b="1" dirty="0"/>
            <a:t>National Homicide Service</a:t>
          </a:r>
        </a:p>
      </dgm:t>
    </dgm:pt>
    <dgm:pt modelId="{43763F6F-57E9-4A17-9F9C-C37D920CF8DA}" type="parTrans" cxnId="{DC52698F-657A-49A8-A97A-9C4A24142F0C}">
      <dgm:prSet/>
      <dgm:spPr/>
      <dgm:t>
        <a:bodyPr/>
        <a:lstStyle/>
        <a:p>
          <a:endParaRPr lang="en-US"/>
        </a:p>
      </dgm:t>
    </dgm:pt>
    <dgm:pt modelId="{4C2846E9-6C57-4790-9949-23C39F5630DD}" type="sibTrans" cxnId="{DC52698F-657A-49A8-A97A-9C4A24142F0C}">
      <dgm:prSet/>
      <dgm:spPr/>
      <dgm:t>
        <a:bodyPr/>
        <a:lstStyle/>
        <a:p>
          <a:endParaRPr lang="en-US"/>
        </a:p>
      </dgm:t>
    </dgm:pt>
    <dgm:pt modelId="{8392EE70-DCD5-446B-9880-62311F1A54E2}">
      <dgm:prSet custRadScaleRad="186312" custRadScaleInc="-18232"/>
      <dgm:spPr/>
      <dgm:t>
        <a:bodyPr/>
        <a:lstStyle/>
        <a:p>
          <a:endParaRPr lang="en-US"/>
        </a:p>
      </dgm:t>
    </dgm:pt>
    <dgm:pt modelId="{823CD3CD-B5F4-4E2A-BC77-CE2D261868AB}" type="parTrans" cxnId="{DDCE0437-B7F3-4CED-BB17-194544A2549A}">
      <dgm:prSet/>
      <dgm:spPr/>
      <dgm:t>
        <a:bodyPr/>
        <a:lstStyle/>
        <a:p>
          <a:endParaRPr lang="en-US"/>
        </a:p>
      </dgm:t>
    </dgm:pt>
    <dgm:pt modelId="{F0705B8B-AB05-43DE-AF3D-652B1480E9BF}" type="sibTrans" cxnId="{DDCE0437-B7F3-4CED-BB17-194544A2549A}">
      <dgm:prSet/>
      <dgm:spPr/>
      <dgm:t>
        <a:bodyPr/>
        <a:lstStyle/>
        <a:p>
          <a:endParaRPr lang="en-US"/>
        </a:p>
      </dgm:t>
    </dgm:pt>
    <dgm:pt modelId="{E7161161-20D0-4144-A2FF-5CF350871D66}">
      <dgm:prSet custT="1"/>
      <dgm:spPr>
        <a:solidFill>
          <a:schemeClr val="accent1"/>
        </a:solidFill>
      </dgm:spPr>
      <dgm:t>
        <a:bodyPr/>
        <a:lstStyle/>
        <a:p>
          <a:r>
            <a:rPr lang="en-GB" sz="800" b="1" dirty="0"/>
            <a:t>Community Interest Companies</a:t>
          </a:r>
        </a:p>
      </dgm:t>
    </dgm:pt>
    <dgm:pt modelId="{0CDED203-160A-47EB-948D-EABD004250CA}" type="parTrans" cxnId="{8DC1A7E1-7AD0-4669-A61B-1220D7BD03AC}">
      <dgm:prSet/>
      <dgm:spPr/>
      <dgm:t>
        <a:bodyPr/>
        <a:lstStyle/>
        <a:p>
          <a:endParaRPr lang="en-US"/>
        </a:p>
      </dgm:t>
    </dgm:pt>
    <dgm:pt modelId="{50C63A35-2E9D-49DB-A08F-9EE7AFF9939A}" type="sibTrans" cxnId="{8DC1A7E1-7AD0-4669-A61B-1220D7BD03AC}">
      <dgm:prSet/>
      <dgm:spPr/>
      <dgm:t>
        <a:bodyPr/>
        <a:lstStyle/>
        <a:p>
          <a:endParaRPr lang="en-US"/>
        </a:p>
      </dgm:t>
    </dgm:pt>
    <dgm:pt modelId="{CDAA4DBE-0330-4913-B33B-6F0409871E31}">
      <dgm:prSet custT="1"/>
      <dgm:spPr>
        <a:solidFill>
          <a:schemeClr val="accent1"/>
        </a:solidFill>
      </dgm:spPr>
      <dgm:t>
        <a:bodyPr/>
        <a:lstStyle/>
        <a:p>
          <a:r>
            <a:rPr lang="en-GB" sz="800" b="1" dirty="0"/>
            <a:t>MH Trust</a:t>
          </a:r>
        </a:p>
      </dgm:t>
    </dgm:pt>
    <dgm:pt modelId="{57D9BB99-602A-4DA0-90D1-798CB83B79DD}" type="parTrans" cxnId="{86B96E3F-72BF-4621-BD06-F65E69CD5E2E}">
      <dgm:prSet/>
      <dgm:spPr/>
      <dgm:t>
        <a:bodyPr/>
        <a:lstStyle/>
        <a:p>
          <a:endParaRPr lang="en-US"/>
        </a:p>
      </dgm:t>
    </dgm:pt>
    <dgm:pt modelId="{3D5D90B7-7881-46DA-AC1A-835153F5530B}" type="sibTrans" cxnId="{86B96E3F-72BF-4621-BD06-F65E69CD5E2E}">
      <dgm:prSet/>
      <dgm:spPr/>
      <dgm:t>
        <a:bodyPr/>
        <a:lstStyle/>
        <a:p>
          <a:endParaRPr lang="en-US"/>
        </a:p>
      </dgm:t>
    </dgm:pt>
    <dgm:pt modelId="{618DC0D3-8C40-4D9C-88FB-31083D658615}">
      <dgm:prSet custT="1"/>
      <dgm:spPr>
        <a:solidFill>
          <a:schemeClr val="accent1"/>
        </a:solidFill>
      </dgm:spPr>
      <dgm:t>
        <a:bodyPr/>
        <a:lstStyle/>
        <a:p>
          <a:r>
            <a:rPr lang="en-GB" sz="800" b="1" dirty="0"/>
            <a:t>RJ Hub</a:t>
          </a:r>
        </a:p>
      </dgm:t>
    </dgm:pt>
    <dgm:pt modelId="{007390AC-4640-424B-9811-EA7521D08E22}" type="parTrans" cxnId="{62C20BE8-BF69-4DCF-83C5-B8DC5D2A6A43}">
      <dgm:prSet/>
      <dgm:spPr/>
      <dgm:t>
        <a:bodyPr/>
        <a:lstStyle/>
        <a:p>
          <a:endParaRPr lang="en-US"/>
        </a:p>
      </dgm:t>
    </dgm:pt>
    <dgm:pt modelId="{CEEE12CB-9CBB-43D4-991C-167513671E7D}" type="sibTrans" cxnId="{62C20BE8-BF69-4DCF-83C5-B8DC5D2A6A43}">
      <dgm:prSet/>
      <dgm:spPr/>
      <dgm:t>
        <a:bodyPr/>
        <a:lstStyle/>
        <a:p>
          <a:endParaRPr lang="en-US"/>
        </a:p>
      </dgm:t>
    </dgm:pt>
    <dgm:pt modelId="{368175C5-80F6-466D-A128-35B288CB1F8E}" type="pres">
      <dgm:prSet presAssocID="{AFECE223-3CBC-4A24-8E0B-8568815F47F5}" presName="composite" presStyleCnt="0">
        <dgm:presLayoutVars>
          <dgm:chMax val="1"/>
          <dgm:dir/>
          <dgm:resizeHandles val="exact"/>
        </dgm:presLayoutVars>
      </dgm:prSet>
      <dgm:spPr/>
      <dgm:t>
        <a:bodyPr/>
        <a:lstStyle/>
        <a:p>
          <a:endParaRPr lang="en-GB"/>
        </a:p>
      </dgm:t>
    </dgm:pt>
    <dgm:pt modelId="{E9A57C15-44B1-4322-B642-D4824E830932}" type="pres">
      <dgm:prSet presAssocID="{AFECE223-3CBC-4A24-8E0B-8568815F47F5}" presName="radial" presStyleCnt="0">
        <dgm:presLayoutVars>
          <dgm:animLvl val="ctr"/>
        </dgm:presLayoutVars>
      </dgm:prSet>
      <dgm:spPr/>
    </dgm:pt>
    <dgm:pt modelId="{53300E30-B3E4-4037-812E-D72D673E7546}" type="pres">
      <dgm:prSet presAssocID="{1A90B692-1AF6-41B4-A422-5C89D91069E1}" presName="centerShape" presStyleLbl="vennNode1" presStyleIdx="0" presStyleCnt="15" custScaleX="85551" custScaleY="90668"/>
      <dgm:spPr/>
      <dgm:t>
        <a:bodyPr/>
        <a:lstStyle/>
        <a:p>
          <a:endParaRPr lang="en-GB"/>
        </a:p>
      </dgm:t>
    </dgm:pt>
    <dgm:pt modelId="{37ABD3A4-F206-4D80-A4C8-FCEB810D1800}" type="pres">
      <dgm:prSet presAssocID="{DAA34118-7AD2-4B39-81CB-3A0018BEEC5F}" presName="node" presStyleLbl="vennNode1" presStyleIdx="1" presStyleCnt="15">
        <dgm:presLayoutVars>
          <dgm:bulletEnabled val="1"/>
        </dgm:presLayoutVars>
      </dgm:prSet>
      <dgm:spPr/>
      <dgm:t>
        <a:bodyPr/>
        <a:lstStyle/>
        <a:p>
          <a:endParaRPr lang="en-GB"/>
        </a:p>
      </dgm:t>
    </dgm:pt>
    <dgm:pt modelId="{2FA2E987-C954-427A-A482-372DC3411768}" type="pres">
      <dgm:prSet presAssocID="{88099D0C-1E5D-4C7F-8885-CD545FA9ED42}" presName="node" presStyleLbl="vennNode1" presStyleIdx="2" presStyleCnt="15">
        <dgm:presLayoutVars>
          <dgm:bulletEnabled val="1"/>
        </dgm:presLayoutVars>
      </dgm:prSet>
      <dgm:spPr/>
      <dgm:t>
        <a:bodyPr/>
        <a:lstStyle/>
        <a:p>
          <a:endParaRPr lang="en-GB"/>
        </a:p>
      </dgm:t>
    </dgm:pt>
    <dgm:pt modelId="{1A03065A-2B55-47D1-816C-282B2965D8A3}" type="pres">
      <dgm:prSet presAssocID="{3D19DD9C-E3CC-4B71-B21E-E9CAD34393A0}" presName="node" presStyleLbl="vennNode1" presStyleIdx="3" presStyleCnt="15">
        <dgm:presLayoutVars>
          <dgm:bulletEnabled val="1"/>
        </dgm:presLayoutVars>
      </dgm:prSet>
      <dgm:spPr/>
      <dgm:t>
        <a:bodyPr/>
        <a:lstStyle/>
        <a:p>
          <a:endParaRPr lang="en-GB"/>
        </a:p>
      </dgm:t>
    </dgm:pt>
    <dgm:pt modelId="{1865A377-9365-4968-A973-49FA35E5FB93}" type="pres">
      <dgm:prSet presAssocID="{F2E9247A-9102-4BEA-977C-AD2CECFADD01}" presName="node" presStyleLbl="vennNode1" presStyleIdx="4" presStyleCnt="15">
        <dgm:presLayoutVars>
          <dgm:bulletEnabled val="1"/>
        </dgm:presLayoutVars>
      </dgm:prSet>
      <dgm:spPr/>
      <dgm:t>
        <a:bodyPr/>
        <a:lstStyle/>
        <a:p>
          <a:endParaRPr lang="en-GB"/>
        </a:p>
      </dgm:t>
    </dgm:pt>
    <dgm:pt modelId="{B969F91A-8744-40ED-A912-E4DF2F03DBD1}" type="pres">
      <dgm:prSet presAssocID="{42EB3364-6039-47B1-A044-1F0531FB68BD}" presName="node" presStyleLbl="vennNode1" presStyleIdx="5" presStyleCnt="15">
        <dgm:presLayoutVars>
          <dgm:bulletEnabled val="1"/>
        </dgm:presLayoutVars>
      </dgm:prSet>
      <dgm:spPr/>
      <dgm:t>
        <a:bodyPr/>
        <a:lstStyle/>
        <a:p>
          <a:endParaRPr lang="en-GB"/>
        </a:p>
      </dgm:t>
    </dgm:pt>
    <dgm:pt modelId="{A0727CF3-ABED-4809-A234-6974F0DD1B9B}" type="pres">
      <dgm:prSet presAssocID="{83D2621D-DD75-4163-AF5D-8040381E5493}" presName="node" presStyleLbl="vennNode1" presStyleIdx="6" presStyleCnt="15">
        <dgm:presLayoutVars>
          <dgm:bulletEnabled val="1"/>
        </dgm:presLayoutVars>
      </dgm:prSet>
      <dgm:spPr/>
      <dgm:t>
        <a:bodyPr/>
        <a:lstStyle/>
        <a:p>
          <a:endParaRPr lang="en-GB"/>
        </a:p>
      </dgm:t>
    </dgm:pt>
    <dgm:pt modelId="{C7C1B4B6-031D-4326-8882-7C21402B6094}" type="pres">
      <dgm:prSet presAssocID="{54C9B8C6-5711-4EA6-B49D-63F979C23553}" presName="node" presStyleLbl="vennNode1" presStyleIdx="7" presStyleCnt="15">
        <dgm:presLayoutVars>
          <dgm:bulletEnabled val="1"/>
        </dgm:presLayoutVars>
      </dgm:prSet>
      <dgm:spPr/>
      <dgm:t>
        <a:bodyPr/>
        <a:lstStyle/>
        <a:p>
          <a:endParaRPr lang="en-GB"/>
        </a:p>
      </dgm:t>
    </dgm:pt>
    <dgm:pt modelId="{01AE2DB5-B560-4D88-94F4-10173196C273}" type="pres">
      <dgm:prSet presAssocID="{2D60B2ED-FD69-43DE-A91D-789847701D8D}" presName="node" presStyleLbl="vennNode1" presStyleIdx="8" presStyleCnt="15">
        <dgm:presLayoutVars>
          <dgm:bulletEnabled val="1"/>
        </dgm:presLayoutVars>
      </dgm:prSet>
      <dgm:spPr/>
      <dgm:t>
        <a:bodyPr/>
        <a:lstStyle/>
        <a:p>
          <a:endParaRPr lang="en-GB"/>
        </a:p>
      </dgm:t>
    </dgm:pt>
    <dgm:pt modelId="{0357C396-6035-4406-8899-BAF8F0C52BC8}" type="pres">
      <dgm:prSet presAssocID="{9C76A755-E3D4-415F-9DF4-E539EE5726EB}" presName="node" presStyleLbl="vennNode1" presStyleIdx="9" presStyleCnt="15">
        <dgm:presLayoutVars>
          <dgm:bulletEnabled val="1"/>
        </dgm:presLayoutVars>
      </dgm:prSet>
      <dgm:spPr/>
      <dgm:t>
        <a:bodyPr/>
        <a:lstStyle/>
        <a:p>
          <a:endParaRPr lang="en-GB"/>
        </a:p>
      </dgm:t>
    </dgm:pt>
    <dgm:pt modelId="{8E2CA2F9-AFE6-4C6F-9E3A-475F7D16670F}" type="pres">
      <dgm:prSet presAssocID="{E6240FC1-C1B3-4FFC-A9D0-0FD5AB7996FD}" presName="node" presStyleLbl="vennNode1" presStyleIdx="10" presStyleCnt="15">
        <dgm:presLayoutVars>
          <dgm:bulletEnabled val="1"/>
        </dgm:presLayoutVars>
      </dgm:prSet>
      <dgm:spPr/>
      <dgm:t>
        <a:bodyPr/>
        <a:lstStyle/>
        <a:p>
          <a:endParaRPr lang="en-GB"/>
        </a:p>
      </dgm:t>
    </dgm:pt>
    <dgm:pt modelId="{314DFC73-F4BE-43B1-B75C-C3E87DD10CA0}" type="pres">
      <dgm:prSet presAssocID="{E7161161-20D0-4144-A2FF-5CF350871D66}" presName="node" presStyleLbl="vennNode1" presStyleIdx="11" presStyleCnt="15">
        <dgm:presLayoutVars>
          <dgm:bulletEnabled val="1"/>
        </dgm:presLayoutVars>
      </dgm:prSet>
      <dgm:spPr/>
      <dgm:t>
        <a:bodyPr/>
        <a:lstStyle/>
        <a:p>
          <a:endParaRPr lang="en-GB"/>
        </a:p>
      </dgm:t>
    </dgm:pt>
    <dgm:pt modelId="{5DC056E1-4A5E-42B0-920D-C3868C606316}" type="pres">
      <dgm:prSet presAssocID="{CDAA4DBE-0330-4913-B33B-6F0409871E31}" presName="node" presStyleLbl="vennNode1" presStyleIdx="12" presStyleCnt="15">
        <dgm:presLayoutVars>
          <dgm:bulletEnabled val="1"/>
        </dgm:presLayoutVars>
      </dgm:prSet>
      <dgm:spPr/>
      <dgm:t>
        <a:bodyPr/>
        <a:lstStyle/>
        <a:p>
          <a:endParaRPr lang="en-GB"/>
        </a:p>
      </dgm:t>
    </dgm:pt>
    <dgm:pt modelId="{F4E688A8-7661-4750-9AC8-ACDBA91CD94C}" type="pres">
      <dgm:prSet presAssocID="{7D4F7D57-3F17-4484-BD11-504761EDCD08}" presName="node" presStyleLbl="vennNode1" presStyleIdx="13" presStyleCnt="15">
        <dgm:presLayoutVars>
          <dgm:bulletEnabled val="1"/>
        </dgm:presLayoutVars>
      </dgm:prSet>
      <dgm:spPr/>
      <dgm:t>
        <a:bodyPr/>
        <a:lstStyle/>
        <a:p>
          <a:endParaRPr lang="en-GB"/>
        </a:p>
      </dgm:t>
    </dgm:pt>
    <dgm:pt modelId="{8089B6EC-C3FA-4473-BFDD-0B6B815473C7}" type="pres">
      <dgm:prSet presAssocID="{618DC0D3-8C40-4D9C-88FB-31083D658615}" presName="node" presStyleLbl="vennNode1" presStyleIdx="14" presStyleCnt="15">
        <dgm:presLayoutVars>
          <dgm:bulletEnabled val="1"/>
        </dgm:presLayoutVars>
      </dgm:prSet>
      <dgm:spPr/>
      <dgm:t>
        <a:bodyPr/>
        <a:lstStyle/>
        <a:p>
          <a:endParaRPr lang="en-GB"/>
        </a:p>
      </dgm:t>
    </dgm:pt>
  </dgm:ptLst>
  <dgm:cxnLst>
    <dgm:cxn modelId="{565910EC-1368-4A54-8FF1-B606BDECF7BB}" srcId="{1A90B692-1AF6-41B4-A422-5C89D91069E1}" destId="{DAA34118-7AD2-4B39-81CB-3A0018BEEC5F}" srcOrd="0" destOrd="0" parTransId="{F741C1AF-A04E-4F02-AAB5-B2545E90EB1F}" sibTransId="{D8B09EEA-09E2-4FD3-9D3D-27E7E767B9F0}"/>
    <dgm:cxn modelId="{B3ADA68C-D8FE-4730-B42B-DD736015B8F2}" type="presOf" srcId="{7D4F7D57-3F17-4484-BD11-504761EDCD08}" destId="{F4E688A8-7661-4750-9AC8-ACDBA91CD94C}" srcOrd="0" destOrd="0" presId="urn:microsoft.com/office/officeart/2005/8/layout/radial3"/>
    <dgm:cxn modelId="{BF66B4C0-F2BA-4F5E-84B4-DCD0F13EFD6D}" srcId="{1A90B692-1AF6-41B4-A422-5C89D91069E1}" destId="{88099D0C-1E5D-4C7F-8885-CD545FA9ED42}" srcOrd="1" destOrd="0" parTransId="{4FD58809-88AF-48BA-98E4-A637DB427636}" sibTransId="{33198CEE-C55E-4865-A7A7-FF3E99B87368}"/>
    <dgm:cxn modelId="{282B0F26-E749-43F9-8B9B-35FE91DE0AE3}" srcId="{1A90B692-1AF6-41B4-A422-5C89D91069E1}" destId="{F2E9247A-9102-4BEA-977C-AD2CECFADD01}" srcOrd="3" destOrd="0" parTransId="{BAF46E16-2EB9-4799-A15F-498B2DA2A8DF}" sibTransId="{C5F1A798-ED84-4A0E-960F-EDBA67909F88}"/>
    <dgm:cxn modelId="{62C20BE8-BF69-4DCF-83C5-B8DC5D2A6A43}" srcId="{1A90B692-1AF6-41B4-A422-5C89D91069E1}" destId="{618DC0D3-8C40-4D9C-88FB-31083D658615}" srcOrd="13" destOrd="0" parTransId="{007390AC-4640-424B-9811-EA7521D08E22}" sibTransId="{CEEE12CB-9CBB-43D4-991C-167513671E7D}"/>
    <dgm:cxn modelId="{1AA840DE-168C-43FA-A2FA-AD5A5AFEE188}" srcId="{AFECE223-3CBC-4A24-8E0B-8568815F47F5}" destId="{1A90B692-1AF6-41B4-A422-5C89D91069E1}" srcOrd="0" destOrd="0" parTransId="{CEA6F1AC-53D3-4AD2-8211-7121FB4379C9}" sibTransId="{90B32365-4F3F-4776-8F9F-B7608BC4971C}"/>
    <dgm:cxn modelId="{1E9AE06F-F62C-4D7A-AC2B-EC41A1518014}" type="presOf" srcId="{2D60B2ED-FD69-43DE-A91D-789847701D8D}" destId="{01AE2DB5-B560-4D88-94F4-10173196C273}" srcOrd="0" destOrd="0" presId="urn:microsoft.com/office/officeart/2005/8/layout/radial3"/>
    <dgm:cxn modelId="{6B21FB20-705B-423F-B1BB-93509EFBB2C7}" srcId="{1A90B692-1AF6-41B4-A422-5C89D91069E1}" destId="{3D19DD9C-E3CC-4B71-B21E-E9CAD34393A0}" srcOrd="2" destOrd="0" parTransId="{018D0F9D-2108-4E6F-AA1C-4C7B31A6445A}" sibTransId="{A765C88C-1A68-4DA9-8D9E-DEE3680A325E}"/>
    <dgm:cxn modelId="{6EADD16C-9F80-469A-BE9B-397C4F4E60A5}" type="presOf" srcId="{F2E9247A-9102-4BEA-977C-AD2CECFADD01}" destId="{1865A377-9365-4968-A973-49FA35E5FB93}" srcOrd="0" destOrd="0" presId="urn:microsoft.com/office/officeart/2005/8/layout/radial3"/>
    <dgm:cxn modelId="{ADB575AD-17EE-4BA0-BDE0-36632918334D}" type="presOf" srcId="{E6240FC1-C1B3-4FFC-A9D0-0FD5AB7996FD}" destId="{8E2CA2F9-AFE6-4C6F-9E3A-475F7D16670F}" srcOrd="0" destOrd="0" presId="urn:microsoft.com/office/officeart/2005/8/layout/radial3"/>
    <dgm:cxn modelId="{DDCE0437-B7F3-4CED-BB17-194544A2549A}" srcId="{AFECE223-3CBC-4A24-8E0B-8568815F47F5}" destId="{8392EE70-DCD5-446B-9880-62311F1A54E2}" srcOrd="1" destOrd="0" parTransId="{823CD3CD-B5F4-4E2A-BC77-CE2D261868AB}" sibTransId="{F0705B8B-AB05-43DE-AF3D-652B1480E9BF}"/>
    <dgm:cxn modelId="{D49B5175-6039-4EBC-804D-BCDE25A5A0D9}" type="presOf" srcId="{3D19DD9C-E3CC-4B71-B21E-E9CAD34393A0}" destId="{1A03065A-2B55-47D1-816C-282B2965D8A3}" srcOrd="0" destOrd="0" presId="urn:microsoft.com/office/officeart/2005/8/layout/radial3"/>
    <dgm:cxn modelId="{72874E65-75B3-4FEE-8497-96549420D87D}" srcId="{1A90B692-1AF6-41B4-A422-5C89D91069E1}" destId="{7D4F7D57-3F17-4484-BD11-504761EDCD08}" srcOrd="12" destOrd="0" parTransId="{15C06F87-E019-4A08-BB66-AFA3ED44EF28}" sibTransId="{BB9E70B7-436D-492E-B1C5-034500AF9E3E}"/>
    <dgm:cxn modelId="{86D8DD4B-3EDF-42FB-86BC-D9B26FBE43F1}" type="presOf" srcId="{618DC0D3-8C40-4D9C-88FB-31083D658615}" destId="{8089B6EC-C3FA-4473-BFDD-0B6B815473C7}" srcOrd="0" destOrd="0" presId="urn:microsoft.com/office/officeart/2005/8/layout/radial3"/>
    <dgm:cxn modelId="{070B28DC-C44B-459F-BCB9-9AFED1CAD24E}" srcId="{1A90B692-1AF6-41B4-A422-5C89D91069E1}" destId="{E6240FC1-C1B3-4FFC-A9D0-0FD5AB7996FD}" srcOrd="9" destOrd="0" parTransId="{75BE0D78-F33F-42A3-AFB6-B13B37EAD643}" sibTransId="{EED6FA3D-115E-47E7-8DE0-0BB9CD51DC4F}"/>
    <dgm:cxn modelId="{2B1E95CE-C1AC-4AB2-9AD6-88B13F0BD3CA}" srcId="{1A90B692-1AF6-41B4-A422-5C89D91069E1}" destId="{54C9B8C6-5711-4EA6-B49D-63F979C23553}" srcOrd="6" destOrd="0" parTransId="{BEAA1EFC-385D-428D-91ED-3400DA36101A}" sibTransId="{58B92EF2-8121-47C4-9321-9A488C21BFF9}"/>
    <dgm:cxn modelId="{6D8B757E-1C59-411D-BF79-29CD954A6B17}" type="presOf" srcId="{54C9B8C6-5711-4EA6-B49D-63F979C23553}" destId="{C7C1B4B6-031D-4326-8882-7C21402B6094}" srcOrd="0" destOrd="0" presId="urn:microsoft.com/office/officeart/2005/8/layout/radial3"/>
    <dgm:cxn modelId="{CEE72A4D-3473-460B-B2E2-4DA17F8E2B0C}" type="presOf" srcId="{E7161161-20D0-4144-A2FF-5CF350871D66}" destId="{314DFC73-F4BE-43B1-B75C-C3E87DD10CA0}" srcOrd="0" destOrd="0" presId="urn:microsoft.com/office/officeart/2005/8/layout/radial3"/>
    <dgm:cxn modelId="{EE86FDA1-0E11-4FE5-B26E-795B8C7E6AB1}" type="presOf" srcId="{9C76A755-E3D4-415F-9DF4-E539EE5726EB}" destId="{0357C396-6035-4406-8899-BAF8F0C52BC8}" srcOrd="0" destOrd="0" presId="urn:microsoft.com/office/officeart/2005/8/layout/radial3"/>
    <dgm:cxn modelId="{3DDDA25D-933E-4171-AABD-18524C85C26B}" type="presOf" srcId="{AFECE223-3CBC-4A24-8E0B-8568815F47F5}" destId="{368175C5-80F6-466D-A128-35B288CB1F8E}" srcOrd="0" destOrd="0" presId="urn:microsoft.com/office/officeart/2005/8/layout/radial3"/>
    <dgm:cxn modelId="{DD19117A-2125-456D-AD7E-24C66FE2722D}" type="presOf" srcId="{CDAA4DBE-0330-4913-B33B-6F0409871E31}" destId="{5DC056E1-4A5E-42B0-920D-C3868C606316}" srcOrd="0" destOrd="0" presId="urn:microsoft.com/office/officeart/2005/8/layout/radial3"/>
    <dgm:cxn modelId="{8DC1A7E1-7AD0-4669-A61B-1220D7BD03AC}" srcId="{1A90B692-1AF6-41B4-A422-5C89D91069E1}" destId="{E7161161-20D0-4144-A2FF-5CF350871D66}" srcOrd="10" destOrd="0" parTransId="{0CDED203-160A-47EB-948D-EABD004250CA}" sibTransId="{50C63A35-2E9D-49DB-A08F-9EE7AFF9939A}"/>
    <dgm:cxn modelId="{836498A7-56A4-492C-8982-5705D2F350F6}" srcId="{1A90B692-1AF6-41B4-A422-5C89D91069E1}" destId="{42EB3364-6039-47B1-A044-1F0531FB68BD}" srcOrd="4" destOrd="0" parTransId="{1B34FF46-1D6D-4B75-8EBD-D368E225F77A}" sibTransId="{B3365FAF-46F0-4A37-A3BA-877CED6964CC}"/>
    <dgm:cxn modelId="{D4C00370-3784-40F9-9614-37C64CEFA29A}" srcId="{1A90B692-1AF6-41B4-A422-5C89D91069E1}" destId="{2D60B2ED-FD69-43DE-A91D-789847701D8D}" srcOrd="7" destOrd="0" parTransId="{7F1FA471-6CED-4A17-A717-6F87205EE7E5}" sibTransId="{B0269AA5-C905-4AB1-B887-12BB0F694837}"/>
    <dgm:cxn modelId="{7A2F0549-3A1E-4151-B895-964E03BB8A4E}" type="presOf" srcId="{42EB3364-6039-47B1-A044-1F0531FB68BD}" destId="{B969F91A-8744-40ED-A912-E4DF2F03DBD1}" srcOrd="0" destOrd="0" presId="urn:microsoft.com/office/officeart/2005/8/layout/radial3"/>
    <dgm:cxn modelId="{F93AE671-16E1-4480-B0A5-117A8705ECCD}" type="presOf" srcId="{DAA34118-7AD2-4B39-81CB-3A0018BEEC5F}" destId="{37ABD3A4-F206-4D80-A4C8-FCEB810D1800}" srcOrd="0" destOrd="0" presId="urn:microsoft.com/office/officeart/2005/8/layout/radial3"/>
    <dgm:cxn modelId="{58D0514A-7189-49F5-8647-407C0BDA95B9}" type="presOf" srcId="{83D2621D-DD75-4163-AF5D-8040381E5493}" destId="{A0727CF3-ABED-4809-A234-6974F0DD1B9B}" srcOrd="0" destOrd="0" presId="urn:microsoft.com/office/officeart/2005/8/layout/radial3"/>
    <dgm:cxn modelId="{DC52698F-657A-49A8-A97A-9C4A24142F0C}" srcId="{1A90B692-1AF6-41B4-A422-5C89D91069E1}" destId="{9C76A755-E3D4-415F-9DF4-E539EE5726EB}" srcOrd="8" destOrd="0" parTransId="{43763F6F-57E9-4A17-9F9C-C37D920CF8DA}" sibTransId="{4C2846E9-6C57-4790-9949-23C39F5630DD}"/>
    <dgm:cxn modelId="{86B96E3F-72BF-4621-BD06-F65E69CD5E2E}" srcId="{1A90B692-1AF6-41B4-A422-5C89D91069E1}" destId="{CDAA4DBE-0330-4913-B33B-6F0409871E31}" srcOrd="11" destOrd="0" parTransId="{57D9BB99-602A-4DA0-90D1-798CB83B79DD}" sibTransId="{3D5D90B7-7881-46DA-AC1A-835153F5530B}"/>
    <dgm:cxn modelId="{DF224D70-0A42-4C65-A2B4-13941B79842F}" type="presOf" srcId="{1A90B692-1AF6-41B4-A422-5C89D91069E1}" destId="{53300E30-B3E4-4037-812E-D72D673E7546}" srcOrd="0" destOrd="0" presId="urn:microsoft.com/office/officeart/2005/8/layout/radial3"/>
    <dgm:cxn modelId="{D0E86164-3C0B-414C-BFC7-99BCBBFBC747}" type="presOf" srcId="{88099D0C-1E5D-4C7F-8885-CD545FA9ED42}" destId="{2FA2E987-C954-427A-A482-372DC3411768}" srcOrd="0" destOrd="0" presId="urn:microsoft.com/office/officeart/2005/8/layout/radial3"/>
    <dgm:cxn modelId="{CF5093AE-5E34-4CE4-937C-EEA8BF468999}" srcId="{1A90B692-1AF6-41B4-A422-5C89D91069E1}" destId="{83D2621D-DD75-4163-AF5D-8040381E5493}" srcOrd="5" destOrd="0" parTransId="{8032E191-D9D0-42FC-B46C-2FD550073257}" sibTransId="{C272CC32-0F3A-4472-9DAB-05A1DB678E99}"/>
    <dgm:cxn modelId="{C823AB85-92D7-46E8-BDDF-F38547C33090}" type="presParOf" srcId="{368175C5-80F6-466D-A128-35B288CB1F8E}" destId="{E9A57C15-44B1-4322-B642-D4824E830932}" srcOrd="0" destOrd="0" presId="urn:microsoft.com/office/officeart/2005/8/layout/radial3"/>
    <dgm:cxn modelId="{0E7F52C8-79CA-4A98-98D3-817783E0C742}" type="presParOf" srcId="{E9A57C15-44B1-4322-B642-D4824E830932}" destId="{53300E30-B3E4-4037-812E-D72D673E7546}" srcOrd="0" destOrd="0" presId="urn:microsoft.com/office/officeart/2005/8/layout/radial3"/>
    <dgm:cxn modelId="{3CFEF13C-6A94-4583-A1B7-5FF12853FD00}" type="presParOf" srcId="{E9A57C15-44B1-4322-B642-D4824E830932}" destId="{37ABD3A4-F206-4D80-A4C8-FCEB810D1800}" srcOrd="1" destOrd="0" presId="urn:microsoft.com/office/officeart/2005/8/layout/radial3"/>
    <dgm:cxn modelId="{AAB46371-ED48-44EF-8CB8-CC07E4F4EFEF}" type="presParOf" srcId="{E9A57C15-44B1-4322-B642-D4824E830932}" destId="{2FA2E987-C954-427A-A482-372DC3411768}" srcOrd="2" destOrd="0" presId="urn:microsoft.com/office/officeart/2005/8/layout/radial3"/>
    <dgm:cxn modelId="{D45B21E2-7804-4FBD-ADD3-505B17DF8C88}" type="presParOf" srcId="{E9A57C15-44B1-4322-B642-D4824E830932}" destId="{1A03065A-2B55-47D1-816C-282B2965D8A3}" srcOrd="3" destOrd="0" presId="urn:microsoft.com/office/officeart/2005/8/layout/radial3"/>
    <dgm:cxn modelId="{4FEBBDA8-B4A1-431C-BDDF-9300697554A9}" type="presParOf" srcId="{E9A57C15-44B1-4322-B642-D4824E830932}" destId="{1865A377-9365-4968-A973-49FA35E5FB93}" srcOrd="4" destOrd="0" presId="urn:microsoft.com/office/officeart/2005/8/layout/radial3"/>
    <dgm:cxn modelId="{EEDC9D8C-F85E-418F-857E-DABF2AFCCEE4}" type="presParOf" srcId="{E9A57C15-44B1-4322-B642-D4824E830932}" destId="{B969F91A-8744-40ED-A912-E4DF2F03DBD1}" srcOrd="5" destOrd="0" presId="urn:microsoft.com/office/officeart/2005/8/layout/radial3"/>
    <dgm:cxn modelId="{938DBB8F-3B0A-485D-91B0-5C1064D4C34D}" type="presParOf" srcId="{E9A57C15-44B1-4322-B642-D4824E830932}" destId="{A0727CF3-ABED-4809-A234-6974F0DD1B9B}" srcOrd="6" destOrd="0" presId="urn:microsoft.com/office/officeart/2005/8/layout/radial3"/>
    <dgm:cxn modelId="{4B105C29-FD35-46E9-9CEC-8DC010F3A7D0}" type="presParOf" srcId="{E9A57C15-44B1-4322-B642-D4824E830932}" destId="{C7C1B4B6-031D-4326-8882-7C21402B6094}" srcOrd="7" destOrd="0" presId="urn:microsoft.com/office/officeart/2005/8/layout/radial3"/>
    <dgm:cxn modelId="{6011A754-A695-4CE8-9CE4-FF980A1EED85}" type="presParOf" srcId="{E9A57C15-44B1-4322-B642-D4824E830932}" destId="{01AE2DB5-B560-4D88-94F4-10173196C273}" srcOrd="8" destOrd="0" presId="urn:microsoft.com/office/officeart/2005/8/layout/radial3"/>
    <dgm:cxn modelId="{D206B960-8A8D-4B30-B11F-868037672761}" type="presParOf" srcId="{E9A57C15-44B1-4322-B642-D4824E830932}" destId="{0357C396-6035-4406-8899-BAF8F0C52BC8}" srcOrd="9" destOrd="0" presId="urn:microsoft.com/office/officeart/2005/8/layout/radial3"/>
    <dgm:cxn modelId="{871DBDA6-BF41-47A4-9814-1CD4B79ECE87}" type="presParOf" srcId="{E9A57C15-44B1-4322-B642-D4824E830932}" destId="{8E2CA2F9-AFE6-4C6F-9E3A-475F7D16670F}" srcOrd="10" destOrd="0" presId="urn:microsoft.com/office/officeart/2005/8/layout/radial3"/>
    <dgm:cxn modelId="{C2E06E95-C9F1-4591-B583-6993E1C5F2E0}" type="presParOf" srcId="{E9A57C15-44B1-4322-B642-D4824E830932}" destId="{314DFC73-F4BE-43B1-B75C-C3E87DD10CA0}" srcOrd="11" destOrd="0" presId="urn:microsoft.com/office/officeart/2005/8/layout/radial3"/>
    <dgm:cxn modelId="{CB4C99C7-440C-4D30-BE75-41B308F2EF29}" type="presParOf" srcId="{E9A57C15-44B1-4322-B642-D4824E830932}" destId="{5DC056E1-4A5E-42B0-920D-C3868C606316}" srcOrd="12" destOrd="0" presId="urn:microsoft.com/office/officeart/2005/8/layout/radial3"/>
    <dgm:cxn modelId="{57CC80B3-B4F7-4BF7-8E8C-F8B2247E1FBD}" type="presParOf" srcId="{E9A57C15-44B1-4322-B642-D4824E830932}" destId="{F4E688A8-7661-4750-9AC8-ACDBA91CD94C}" srcOrd="13" destOrd="0" presId="urn:microsoft.com/office/officeart/2005/8/layout/radial3"/>
    <dgm:cxn modelId="{DE6EC7B1-D5A4-4669-8ACB-FFA9B8151C59}" type="presParOf" srcId="{E9A57C15-44B1-4322-B642-D4824E830932}" destId="{8089B6EC-C3FA-4473-BFDD-0B6B815473C7}" srcOrd="1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C35603-B745-6D41-A6C4-7E2A4DDB1D30}" type="doc">
      <dgm:prSet loTypeId="urn:microsoft.com/office/officeart/2005/8/layout/orgChart1" loCatId="" qsTypeId="urn:microsoft.com/office/officeart/2005/8/quickstyle/simple2" qsCatId="simple" csTypeId="urn:microsoft.com/office/officeart/2005/8/colors/accent1_2" csCatId="accent1" phldr="1"/>
      <dgm:spPr/>
      <dgm:t>
        <a:bodyPr/>
        <a:lstStyle/>
        <a:p>
          <a:endParaRPr lang="en-GB"/>
        </a:p>
      </dgm:t>
    </dgm:pt>
    <dgm:pt modelId="{CF009AEC-C9FA-1544-9E48-375812499542}">
      <dgm:prSet phldrT="[Text]"/>
      <dgm:spPr/>
      <dgm:t>
        <a:bodyPr/>
        <a:lstStyle/>
        <a:p>
          <a:r>
            <a:rPr lang="en-GB" dirty="0" smtClean="0"/>
            <a:t>Head of Unit (PO4)</a:t>
          </a:r>
          <a:endParaRPr lang="en-GB" dirty="0"/>
        </a:p>
      </dgm:t>
    </dgm:pt>
    <dgm:pt modelId="{6A3C0F61-9568-F445-A3DE-4A2CC2481A81}" type="parTrans" cxnId="{FBC0DF98-981A-634B-9975-9643850ADCC1}">
      <dgm:prSet/>
      <dgm:spPr/>
      <dgm:t>
        <a:bodyPr/>
        <a:lstStyle/>
        <a:p>
          <a:endParaRPr lang="en-GB"/>
        </a:p>
      </dgm:t>
    </dgm:pt>
    <dgm:pt modelId="{0C1F780F-AD1A-1049-9B26-0375EB757F0A}" type="sibTrans" cxnId="{FBC0DF98-981A-634B-9975-9643850ADCC1}">
      <dgm:prSet/>
      <dgm:spPr/>
      <dgm:t>
        <a:bodyPr/>
        <a:lstStyle/>
        <a:p>
          <a:endParaRPr lang="en-GB"/>
        </a:p>
      </dgm:t>
    </dgm:pt>
    <dgm:pt modelId="{6BFACD0F-3A79-A944-B44A-DBC15A0B8995}">
      <dgm:prSet phldrT="[Text]"/>
      <dgm:spPr/>
      <dgm:t>
        <a:bodyPr/>
        <a:lstStyle/>
        <a:p>
          <a:r>
            <a:rPr lang="en-GB" dirty="0" smtClean="0"/>
            <a:t>Victim Care Supervisor (SO2)</a:t>
          </a:r>
          <a:endParaRPr lang="en-GB" dirty="0"/>
        </a:p>
      </dgm:t>
    </dgm:pt>
    <dgm:pt modelId="{4676272F-0A44-E044-8836-1502E3D2C8C4}" type="parTrans" cxnId="{65E4875A-E89E-7E46-A630-5FA7308628F3}">
      <dgm:prSet/>
      <dgm:spPr/>
      <dgm:t>
        <a:bodyPr/>
        <a:lstStyle/>
        <a:p>
          <a:endParaRPr lang="en-GB"/>
        </a:p>
      </dgm:t>
    </dgm:pt>
    <dgm:pt modelId="{7DAFCB4B-5C38-8743-80B5-952CF2DCD825}" type="sibTrans" cxnId="{65E4875A-E89E-7E46-A630-5FA7308628F3}">
      <dgm:prSet/>
      <dgm:spPr/>
      <dgm:t>
        <a:bodyPr/>
        <a:lstStyle/>
        <a:p>
          <a:endParaRPr lang="en-GB"/>
        </a:p>
      </dgm:t>
    </dgm:pt>
    <dgm:pt modelId="{402858A4-277C-1446-AD8B-A3E16078B660}">
      <dgm:prSet/>
      <dgm:spPr/>
      <dgm:t>
        <a:bodyPr/>
        <a:lstStyle/>
        <a:p>
          <a:r>
            <a:rPr lang="en-GB" dirty="0" smtClean="0"/>
            <a:t>Victim Care Supervisor (SO2)</a:t>
          </a:r>
          <a:endParaRPr lang="en-GB" dirty="0"/>
        </a:p>
      </dgm:t>
    </dgm:pt>
    <dgm:pt modelId="{717DA75B-0073-C547-AA77-C5EBD84F5560}" type="parTrans" cxnId="{743EDDAF-426D-2045-A7D0-0E9B3D4D83F5}">
      <dgm:prSet/>
      <dgm:spPr/>
      <dgm:t>
        <a:bodyPr/>
        <a:lstStyle/>
        <a:p>
          <a:endParaRPr lang="en-GB"/>
        </a:p>
      </dgm:t>
    </dgm:pt>
    <dgm:pt modelId="{F3B9C6D5-C314-0147-909F-1B4E74891B18}" type="sibTrans" cxnId="{743EDDAF-426D-2045-A7D0-0E9B3D4D83F5}">
      <dgm:prSet/>
      <dgm:spPr/>
      <dgm:t>
        <a:bodyPr/>
        <a:lstStyle/>
        <a:p>
          <a:endParaRPr lang="en-GB"/>
        </a:p>
      </dgm:t>
    </dgm:pt>
    <dgm:pt modelId="{98C5C845-B2A2-0C41-B4A8-F1BEC493D786}">
      <dgm:prSet/>
      <dgm:spPr/>
      <dgm:t>
        <a:bodyPr/>
        <a:lstStyle/>
        <a:p>
          <a:r>
            <a:rPr lang="en-GB" dirty="0" smtClean="0"/>
            <a:t>RJ Coordinator</a:t>
          </a:r>
        </a:p>
        <a:p>
          <a:r>
            <a:rPr lang="en-GB" dirty="0" smtClean="0"/>
            <a:t>(SO2)</a:t>
          </a:r>
          <a:endParaRPr lang="en-GB" dirty="0"/>
        </a:p>
      </dgm:t>
    </dgm:pt>
    <dgm:pt modelId="{71507646-0220-E34D-B69E-4A8C30C59FD5}" type="parTrans" cxnId="{6940893F-4CDB-ED40-A594-A542C8F86F53}">
      <dgm:prSet/>
      <dgm:spPr/>
      <dgm:t>
        <a:bodyPr/>
        <a:lstStyle/>
        <a:p>
          <a:endParaRPr lang="en-GB"/>
        </a:p>
      </dgm:t>
    </dgm:pt>
    <dgm:pt modelId="{7FC2252B-E9DB-3F4A-A0BE-8B8BB08B3381}" type="sibTrans" cxnId="{6940893F-4CDB-ED40-A594-A542C8F86F53}">
      <dgm:prSet/>
      <dgm:spPr/>
      <dgm:t>
        <a:bodyPr/>
        <a:lstStyle/>
        <a:p>
          <a:endParaRPr lang="en-GB"/>
        </a:p>
      </dgm:t>
    </dgm:pt>
    <dgm:pt modelId="{3806E6C4-A680-5745-A3A7-1694BB22CD3A}">
      <dgm:prSet/>
      <dgm:spPr/>
      <dgm:t>
        <a:bodyPr/>
        <a:lstStyle/>
        <a:p>
          <a:r>
            <a:rPr lang="en-GB" dirty="0" smtClean="0"/>
            <a:t>RJ Admin</a:t>
          </a:r>
          <a:endParaRPr lang="en-GB" dirty="0"/>
        </a:p>
      </dgm:t>
    </dgm:pt>
    <dgm:pt modelId="{D70DE610-C815-5949-838F-957665832A4B}" type="parTrans" cxnId="{C56CABF2-9C9B-4E44-BD3A-D93A1B669602}">
      <dgm:prSet/>
      <dgm:spPr>
        <a:ln>
          <a:noFill/>
        </a:ln>
      </dgm:spPr>
      <dgm:t>
        <a:bodyPr/>
        <a:lstStyle/>
        <a:p>
          <a:endParaRPr lang="en-GB"/>
        </a:p>
      </dgm:t>
    </dgm:pt>
    <dgm:pt modelId="{E3E2C584-6F7F-864D-833E-46CDE8A46B9C}" type="sibTrans" cxnId="{C56CABF2-9C9B-4E44-BD3A-D93A1B669602}">
      <dgm:prSet/>
      <dgm:spPr/>
      <dgm:t>
        <a:bodyPr/>
        <a:lstStyle/>
        <a:p>
          <a:endParaRPr lang="en-GB"/>
        </a:p>
      </dgm:t>
    </dgm:pt>
    <dgm:pt modelId="{BB18DC4B-7387-4C4F-94F4-84E826CF8795}">
      <dgm:prSet/>
      <dgm:spPr/>
      <dgm:t>
        <a:bodyPr/>
        <a:lstStyle/>
        <a:p>
          <a:r>
            <a:rPr lang="en-GB" dirty="0" smtClean="0"/>
            <a:t>8 X Victim Care Coordinators (SC5)</a:t>
          </a:r>
          <a:endParaRPr lang="en-GB" dirty="0"/>
        </a:p>
      </dgm:t>
    </dgm:pt>
    <dgm:pt modelId="{BD756381-7435-FA4D-A615-F7AABCBAAB94}" type="parTrans" cxnId="{D5F6635E-F0A5-724D-A501-B65B152FBD5B}">
      <dgm:prSet/>
      <dgm:spPr>
        <a:ln>
          <a:noFill/>
        </a:ln>
      </dgm:spPr>
      <dgm:t>
        <a:bodyPr/>
        <a:lstStyle/>
        <a:p>
          <a:endParaRPr lang="en-GB"/>
        </a:p>
      </dgm:t>
    </dgm:pt>
    <dgm:pt modelId="{8DD89014-3481-E049-850F-7A9DAB2DD19C}" type="sibTrans" cxnId="{D5F6635E-F0A5-724D-A501-B65B152FBD5B}">
      <dgm:prSet/>
      <dgm:spPr/>
      <dgm:t>
        <a:bodyPr/>
        <a:lstStyle/>
        <a:p>
          <a:endParaRPr lang="en-GB"/>
        </a:p>
      </dgm:t>
    </dgm:pt>
    <dgm:pt modelId="{F64CB644-F9B5-D647-B231-E4190B9665CD}">
      <dgm:prSet/>
      <dgm:spPr/>
      <dgm:t>
        <a:bodyPr/>
        <a:lstStyle/>
        <a:p>
          <a:r>
            <a:rPr lang="en-GB" dirty="0" smtClean="0"/>
            <a:t>Volunteers</a:t>
          </a:r>
          <a:endParaRPr lang="en-GB" dirty="0"/>
        </a:p>
      </dgm:t>
    </dgm:pt>
    <dgm:pt modelId="{4FC7B708-91E6-0446-8928-6649000D3F03}" type="parTrans" cxnId="{4594BBD0-BAA6-414B-AD67-7811244D299D}">
      <dgm:prSet/>
      <dgm:spPr>
        <a:ln>
          <a:noFill/>
        </a:ln>
      </dgm:spPr>
      <dgm:t>
        <a:bodyPr/>
        <a:lstStyle/>
        <a:p>
          <a:endParaRPr lang="en-GB"/>
        </a:p>
      </dgm:t>
    </dgm:pt>
    <dgm:pt modelId="{EE0EC66E-481B-2643-B706-28A9464CA188}" type="sibTrans" cxnId="{4594BBD0-BAA6-414B-AD67-7811244D299D}">
      <dgm:prSet/>
      <dgm:spPr/>
      <dgm:t>
        <a:bodyPr/>
        <a:lstStyle/>
        <a:p>
          <a:endParaRPr lang="en-GB"/>
        </a:p>
      </dgm:t>
    </dgm:pt>
    <dgm:pt modelId="{0F9A7A55-55B1-5147-B3CA-F670E72D4EA6}">
      <dgm:prSet/>
      <dgm:spPr/>
      <dgm:t>
        <a:bodyPr/>
        <a:lstStyle/>
        <a:p>
          <a:r>
            <a:rPr lang="en-GB" dirty="0" smtClean="0"/>
            <a:t>Victim Care Admin</a:t>
          </a:r>
          <a:endParaRPr lang="en-GB" dirty="0"/>
        </a:p>
      </dgm:t>
    </dgm:pt>
    <dgm:pt modelId="{3ED4C6C0-B5DB-8045-91F7-B8D775346398}" type="parTrans" cxnId="{13A8216F-FA13-314C-AB65-EDE0124E1FDB}">
      <dgm:prSet/>
      <dgm:spPr>
        <a:ln>
          <a:noFill/>
        </a:ln>
      </dgm:spPr>
      <dgm:t>
        <a:bodyPr/>
        <a:lstStyle/>
        <a:p>
          <a:endParaRPr lang="en-GB"/>
        </a:p>
      </dgm:t>
    </dgm:pt>
    <dgm:pt modelId="{24ADC009-3FDB-774B-AF64-96FC64F29E52}" type="sibTrans" cxnId="{13A8216F-FA13-314C-AB65-EDE0124E1FDB}">
      <dgm:prSet/>
      <dgm:spPr/>
      <dgm:t>
        <a:bodyPr/>
        <a:lstStyle/>
        <a:p>
          <a:endParaRPr lang="en-GB"/>
        </a:p>
      </dgm:t>
    </dgm:pt>
    <dgm:pt modelId="{5CD0C10F-D7C9-C042-BACC-7F3ABF98F38D}" type="pres">
      <dgm:prSet presAssocID="{DDC35603-B745-6D41-A6C4-7E2A4DDB1D30}" presName="hierChild1" presStyleCnt="0">
        <dgm:presLayoutVars>
          <dgm:orgChart val="1"/>
          <dgm:chPref val="1"/>
          <dgm:dir/>
          <dgm:animOne val="branch"/>
          <dgm:animLvl val="lvl"/>
          <dgm:resizeHandles/>
        </dgm:presLayoutVars>
      </dgm:prSet>
      <dgm:spPr/>
      <dgm:t>
        <a:bodyPr/>
        <a:lstStyle/>
        <a:p>
          <a:endParaRPr lang="en-GB"/>
        </a:p>
      </dgm:t>
    </dgm:pt>
    <dgm:pt modelId="{D5697B40-104C-2440-BAF0-D26EFF8B7877}" type="pres">
      <dgm:prSet presAssocID="{CF009AEC-C9FA-1544-9E48-375812499542}" presName="hierRoot1" presStyleCnt="0">
        <dgm:presLayoutVars>
          <dgm:hierBranch val="init"/>
        </dgm:presLayoutVars>
      </dgm:prSet>
      <dgm:spPr/>
    </dgm:pt>
    <dgm:pt modelId="{93B0DA81-5770-844D-820E-3ABB642857B2}" type="pres">
      <dgm:prSet presAssocID="{CF009AEC-C9FA-1544-9E48-375812499542}" presName="rootComposite1" presStyleCnt="0"/>
      <dgm:spPr/>
    </dgm:pt>
    <dgm:pt modelId="{B035C2F5-3A25-0F49-8FAC-B49D4D9877EA}" type="pres">
      <dgm:prSet presAssocID="{CF009AEC-C9FA-1544-9E48-375812499542}" presName="rootText1" presStyleLbl="node0" presStyleIdx="0" presStyleCnt="1" custScaleX="232760">
        <dgm:presLayoutVars>
          <dgm:chPref val="3"/>
        </dgm:presLayoutVars>
      </dgm:prSet>
      <dgm:spPr/>
      <dgm:t>
        <a:bodyPr/>
        <a:lstStyle/>
        <a:p>
          <a:endParaRPr lang="en-GB"/>
        </a:p>
      </dgm:t>
    </dgm:pt>
    <dgm:pt modelId="{B508CFA9-7FDE-B643-AF75-7A4EE64419AA}" type="pres">
      <dgm:prSet presAssocID="{CF009AEC-C9FA-1544-9E48-375812499542}" presName="rootConnector1" presStyleLbl="node1" presStyleIdx="0" presStyleCnt="0"/>
      <dgm:spPr/>
      <dgm:t>
        <a:bodyPr/>
        <a:lstStyle/>
        <a:p>
          <a:endParaRPr lang="en-GB"/>
        </a:p>
      </dgm:t>
    </dgm:pt>
    <dgm:pt modelId="{35DAE28D-7045-3A44-BAF8-E3311B2788F5}" type="pres">
      <dgm:prSet presAssocID="{CF009AEC-C9FA-1544-9E48-375812499542}" presName="hierChild2" presStyleCnt="0"/>
      <dgm:spPr/>
    </dgm:pt>
    <dgm:pt modelId="{6A372E80-06A7-CC4E-A671-8D0A4C010A49}" type="pres">
      <dgm:prSet presAssocID="{4676272F-0A44-E044-8836-1502E3D2C8C4}" presName="Name37" presStyleLbl="parChTrans1D2" presStyleIdx="0" presStyleCnt="3"/>
      <dgm:spPr/>
      <dgm:t>
        <a:bodyPr/>
        <a:lstStyle/>
        <a:p>
          <a:endParaRPr lang="en-GB"/>
        </a:p>
      </dgm:t>
    </dgm:pt>
    <dgm:pt modelId="{ED52A418-8C54-4648-A385-AE527E168D21}" type="pres">
      <dgm:prSet presAssocID="{6BFACD0F-3A79-A944-B44A-DBC15A0B8995}" presName="hierRoot2" presStyleCnt="0">
        <dgm:presLayoutVars>
          <dgm:hierBranch val="init"/>
        </dgm:presLayoutVars>
      </dgm:prSet>
      <dgm:spPr/>
    </dgm:pt>
    <dgm:pt modelId="{59A51056-B457-2448-A668-63E990E71880}" type="pres">
      <dgm:prSet presAssocID="{6BFACD0F-3A79-A944-B44A-DBC15A0B8995}" presName="rootComposite" presStyleCnt="0"/>
      <dgm:spPr/>
    </dgm:pt>
    <dgm:pt modelId="{980E07F0-7001-8042-8704-E8960949B435}" type="pres">
      <dgm:prSet presAssocID="{6BFACD0F-3A79-A944-B44A-DBC15A0B8995}" presName="rootText" presStyleLbl="node2" presStyleIdx="0" presStyleCnt="3" custScaleX="165064">
        <dgm:presLayoutVars>
          <dgm:chPref val="3"/>
        </dgm:presLayoutVars>
      </dgm:prSet>
      <dgm:spPr/>
      <dgm:t>
        <a:bodyPr/>
        <a:lstStyle/>
        <a:p>
          <a:endParaRPr lang="en-GB"/>
        </a:p>
      </dgm:t>
    </dgm:pt>
    <dgm:pt modelId="{C7B7EFAB-9BDB-8047-B5A2-A9FC445EA641}" type="pres">
      <dgm:prSet presAssocID="{6BFACD0F-3A79-A944-B44A-DBC15A0B8995}" presName="rootConnector" presStyleLbl="node2" presStyleIdx="0" presStyleCnt="3"/>
      <dgm:spPr/>
      <dgm:t>
        <a:bodyPr/>
        <a:lstStyle/>
        <a:p>
          <a:endParaRPr lang="en-GB"/>
        </a:p>
      </dgm:t>
    </dgm:pt>
    <dgm:pt modelId="{2AECFA35-98DC-9C41-9008-BB5B4453C0C0}" type="pres">
      <dgm:prSet presAssocID="{6BFACD0F-3A79-A944-B44A-DBC15A0B8995}" presName="hierChild4" presStyleCnt="0"/>
      <dgm:spPr/>
    </dgm:pt>
    <dgm:pt modelId="{C7EF798E-93AB-9F40-B593-8A1C8658B95A}" type="pres">
      <dgm:prSet presAssocID="{BD756381-7435-FA4D-A615-F7AABCBAAB94}" presName="Name37" presStyleLbl="parChTrans1D3" presStyleIdx="0" presStyleCnt="4"/>
      <dgm:spPr/>
      <dgm:t>
        <a:bodyPr/>
        <a:lstStyle/>
        <a:p>
          <a:endParaRPr lang="en-GB"/>
        </a:p>
      </dgm:t>
    </dgm:pt>
    <dgm:pt modelId="{D011DFD4-8F56-EA4B-8D22-E714BAD224D2}" type="pres">
      <dgm:prSet presAssocID="{BB18DC4B-7387-4C4F-94F4-84E826CF8795}" presName="hierRoot2" presStyleCnt="0">
        <dgm:presLayoutVars>
          <dgm:hierBranch val="init"/>
        </dgm:presLayoutVars>
      </dgm:prSet>
      <dgm:spPr/>
    </dgm:pt>
    <dgm:pt modelId="{98AED6CA-39AA-7F49-A9CE-84536A907ACD}" type="pres">
      <dgm:prSet presAssocID="{BB18DC4B-7387-4C4F-94F4-84E826CF8795}" presName="rootComposite" presStyleCnt="0"/>
      <dgm:spPr/>
    </dgm:pt>
    <dgm:pt modelId="{70F51EE3-1058-4042-9E26-E0BC31A6A569}" type="pres">
      <dgm:prSet presAssocID="{BB18DC4B-7387-4C4F-94F4-84E826CF8795}" presName="rootText" presStyleLbl="node3" presStyleIdx="0" presStyleCnt="4" custScaleX="200773" custScaleY="104374" custLinFactNeighborX="15283" custLinFactNeighborY="-2725">
        <dgm:presLayoutVars>
          <dgm:chPref val="3"/>
        </dgm:presLayoutVars>
      </dgm:prSet>
      <dgm:spPr/>
      <dgm:t>
        <a:bodyPr/>
        <a:lstStyle/>
        <a:p>
          <a:endParaRPr lang="en-GB"/>
        </a:p>
      </dgm:t>
    </dgm:pt>
    <dgm:pt modelId="{2906C8E8-17C7-2045-973F-4156B05F9737}" type="pres">
      <dgm:prSet presAssocID="{BB18DC4B-7387-4C4F-94F4-84E826CF8795}" presName="rootConnector" presStyleLbl="node3" presStyleIdx="0" presStyleCnt="4"/>
      <dgm:spPr/>
      <dgm:t>
        <a:bodyPr/>
        <a:lstStyle/>
        <a:p>
          <a:endParaRPr lang="en-GB"/>
        </a:p>
      </dgm:t>
    </dgm:pt>
    <dgm:pt modelId="{75D6BF0A-979A-164C-89E2-CCD0F1EAD425}" type="pres">
      <dgm:prSet presAssocID="{BB18DC4B-7387-4C4F-94F4-84E826CF8795}" presName="hierChild4" presStyleCnt="0"/>
      <dgm:spPr/>
    </dgm:pt>
    <dgm:pt modelId="{BD6C06AC-B9FC-9343-B529-C58E76403DC2}" type="pres">
      <dgm:prSet presAssocID="{BB18DC4B-7387-4C4F-94F4-84E826CF8795}" presName="hierChild5" presStyleCnt="0"/>
      <dgm:spPr/>
    </dgm:pt>
    <dgm:pt modelId="{6220EFD3-4ABA-A34A-93B9-B50BF6ADB5BF}" type="pres">
      <dgm:prSet presAssocID="{3ED4C6C0-B5DB-8045-91F7-B8D775346398}" presName="Name37" presStyleLbl="parChTrans1D3" presStyleIdx="1" presStyleCnt="4"/>
      <dgm:spPr/>
      <dgm:t>
        <a:bodyPr/>
        <a:lstStyle/>
        <a:p>
          <a:endParaRPr lang="en-GB"/>
        </a:p>
      </dgm:t>
    </dgm:pt>
    <dgm:pt modelId="{3ADD7292-AA13-AA4A-A43A-3FC562D39A7F}" type="pres">
      <dgm:prSet presAssocID="{0F9A7A55-55B1-5147-B3CA-F670E72D4EA6}" presName="hierRoot2" presStyleCnt="0">
        <dgm:presLayoutVars>
          <dgm:hierBranch val="init"/>
        </dgm:presLayoutVars>
      </dgm:prSet>
      <dgm:spPr/>
    </dgm:pt>
    <dgm:pt modelId="{81353713-6503-B54F-8883-DC081CB451D3}" type="pres">
      <dgm:prSet presAssocID="{0F9A7A55-55B1-5147-B3CA-F670E72D4EA6}" presName="rootComposite" presStyleCnt="0"/>
      <dgm:spPr/>
    </dgm:pt>
    <dgm:pt modelId="{4EDF33D2-9C1A-6B40-8BD8-C0FDEE9F0177}" type="pres">
      <dgm:prSet presAssocID="{0F9A7A55-55B1-5147-B3CA-F670E72D4EA6}" presName="rootText" presStyleLbl="node3" presStyleIdx="1" presStyleCnt="4" custLinFactNeighborX="71772" custLinFactNeighborY="-1822">
        <dgm:presLayoutVars>
          <dgm:chPref val="3"/>
        </dgm:presLayoutVars>
      </dgm:prSet>
      <dgm:spPr/>
      <dgm:t>
        <a:bodyPr/>
        <a:lstStyle/>
        <a:p>
          <a:endParaRPr lang="en-GB"/>
        </a:p>
      </dgm:t>
    </dgm:pt>
    <dgm:pt modelId="{EF9A5FF5-D896-D745-982F-E5215CA7D8F4}" type="pres">
      <dgm:prSet presAssocID="{0F9A7A55-55B1-5147-B3CA-F670E72D4EA6}" presName="rootConnector" presStyleLbl="node3" presStyleIdx="1" presStyleCnt="4"/>
      <dgm:spPr/>
      <dgm:t>
        <a:bodyPr/>
        <a:lstStyle/>
        <a:p>
          <a:endParaRPr lang="en-GB"/>
        </a:p>
      </dgm:t>
    </dgm:pt>
    <dgm:pt modelId="{0DA33A86-2284-AF4C-81F0-0ECD9D959CF7}" type="pres">
      <dgm:prSet presAssocID="{0F9A7A55-55B1-5147-B3CA-F670E72D4EA6}" presName="hierChild4" presStyleCnt="0"/>
      <dgm:spPr/>
    </dgm:pt>
    <dgm:pt modelId="{DBCD3D3B-9905-BD41-A3DB-6FC17DA0300F}" type="pres">
      <dgm:prSet presAssocID="{0F9A7A55-55B1-5147-B3CA-F670E72D4EA6}" presName="hierChild5" presStyleCnt="0"/>
      <dgm:spPr/>
    </dgm:pt>
    <dgm:pt modelId="{AD4A20AD-90C0-D842-9AB3-09E12C90443B}" type="pres">
      <dgm:prSet presAssocID="{6BFACD0F-3A79-A944-B44A-DBC15A0B8995}" presName="hierChild5" presStyleCnt="0"/>
      <dgm:spPr/>
    </dgm:pt>
    <dgm:pt modelId="{D2A15205-4A14-9D43-95D3-4F8FDF071071}" type="pres">
      <dgm:prSet presAssocID="{717DA75B-0073-C547-AA77-C5EBD84F5560}" presName="Name37" presStyleLbl="parChTrans1D2" presStyleIdx="1" presStyleCnt="3"/>
      <dgm:spPr/>
      <dgm:t>
        <a:bodyPr/>
        <a:lstStyle/>
        <a:p>
          <a:endParaRPr lang="en-GB"/>
        </a:p>
      </dgm:t>
    </dgm:pt>
    <dgm:pt modelId="{14E68E8C-DF95-4A43-959E-155536A0E290}" type="pres">
      <dgm:prSet presAssocID="{402858A4-277C-1446-AD8B-A3E16078B660}" presName="hierRoot2" presStyleCnt="0">
        <dgm:presLayoutVars>
          <dgm:hierBranch val="init"/>
        </dgm:presLayoutVars>
      </dgm:prSet>
      <dgm:spPr/>
    </dgm:pt>
    <dgm:pt modelId="{12556F1A-8DA4-D847-B9FC-B6A759BC665D}" type="pres">
      <dgm:prSet presAssocID="{402858A4-277C-1446-AD8B-A3E16078B660}" presName="rootComposite" presStyleCnt="0"/>
      <dgm:spPr/>
    </dgm:pt>
    <dgm:pt modelId="{8245366C-6007-424B-91D5-A71B0E33F82B}" type="pres">
      <dgm:prSet presAssocID="{402858A4-277C-1446-AD8B-A3E16078B660}" presName="rootText" presStyleLbl="node2" presStyleIdx="1" presStyleCnt="3" custScaleX="167514">
        <dgm:presLayoutVars>
          <dgm:chPref val="3"/>
        </dgm:presLayoutVars>
      </dgm:prSet>
      <dgm:spPr/>
      <dgm:t>
        <a:bodyPr/>
        <a:lstStyle/>
        <a:p>
          <a:endParaRPr lang="en-GB"/>
        </a:p>
      </dgm:t>
    </dgm:pt>
    <dgm:pt modelId="{1793962F-57DA-3A4D-9B3B-32DC768E198B}" type="pres">
      <dgm:prSet presAssocID="{402858A4-277C-1446-AD8B-A3E16078B660}" presName="rootConnector" presStyleLbl="node2" presStyleIdx="1" presStyleCnt="3"/>
      <dgm:spPr/>
      <dgm:t>
        <a:bodyPr/>
        <a:lstStyle/>
        <a:p>
          <a:endParaRPr lang="en-GB"/>
        </a:p>
      </dgm:t>
    </dgm:pt>
    <dgm:pt modelId="{32A407B8-B590-5143-9365-BE2A6B343F28}" type="pres">
      <dgm:prSet presAssocID="{402858A4-277C-1446-AD8B-A3E16078B660}" presName="hierChild4" presStyleCnt="0"/>
      <dgm:spPr/>
    </dgm:pt>
    <dgm:pt modelId="{C422BFB7-FD7E-5347-A3EF-181B3BE6E944}" type="pres">
      <dgm:prSet presAssocID="{4FC7B708-91E6-0446-8928-6649000D3F03}" presName="Name37" presStyleLbl="parChTrans1D3" presStyleIdx="2" presStyleCnt="4"/>
      <dgm:spPr/>
      <dgm:t>
        <a:bodyPr/>
        <a:lstStyle/>
        <a:p>
          <a:endParaRPr lang="en-GB"/>
        </a:p>
      </dgm:t>
    </dgm:pt>
    <dgm:pt modelId="{A8AE3851-266F-944F-B8C9-D0A6D33CAB4C}" type="pres">
      <dgm:prSet presAssocID="{F64CB644-F9B5-D647-B231-E4190B9665CD}" presName="hierRoot2" presStyleCnt="0">
        <dgm:presLayoutVars>
          <dgm:hierBranch val="init"/>
        </dgm:presLayoutVars>
      </dgm:prSet>
      <dgm:spPr/>
    </dgm:pt>
    <dgm:pt modelId="{F4DD9DD2-0051-4549-AC74-3E2D38B74124}" type="pres">
      <dgm:prSet presAssocID="{F64CB644-F9B5-D647-B231-E4190B9665CD}" presName="rootComposite" presStyleCnt="0"/>
      <dgm:spPr/>
    </dgm:pt>
    <dgm:pt modelId="{B6E16703-A5C7-804D-B849-87C5787ED3DC}" type="pres">
      <dgm:prSet presAssocID="{F64CB644-F9B5-D647-B231-E4190B9665CD}" presName="rootText" presStyleLbl="node3" presStyleIdx="2" presStyleCnt="4" custScaleX="221169" custScaleY="99999" custLinFactNeighborX="49281" custLinFactNeighborY="731">
        <dgm:presLayoutVars>
          <dgm:chPref val="3"/>
        </dgm:presLayoutVars>
      </dgm:prSet>
      <dgm:spPr/>
      <dgm:t>
        <a:bodyPr/>
        <a:lstStyle/>
        <a:p>
          <a:endParaRPr lang="en-GB"/>
        </a:p>
      </dgm:t>
    </dgm:pt>
    <dgm:pt modelId="{D4FA9E10-F550-BB4F-B9D6-202165298D89}" type="pres">
      <dgm:prSet presAssocID="{F64CB644-F9B5-D647-B231-E4190B9665CD}" presName="rootConnector" presStyleLbl="node3" presStyleIdx="2" presStyleCnt="4"/>
      <dgm:spPr/>
      <dgm:t>
        <a:bodyPr/>
        <a:lstStyle/>
        <a:p>
          <a:endParaRPr lang="en-GB"/>
        </a:p>
      </dgm:t>
    </dgm:pt>
    <dgm:pt modelId="{7276B447-550A-0748-8713-7FC04D51FC9F}" type="pres">
      <dgm:prSet presAssocID="{F64CB644-F9B5-D647-B231-E4190B9665CD}" presName="hierChild4" presStyleCnt="0"/>
      <dgm:spPr/>
    </dgm:pt>
    <dgm:pt modelId="{DFEE02BF-2971-C248-B0A3-45CFA3BDF166}" type="pres">
      <dgm:prSet presAssocID="{F64CB644-F9B5-D647-B231-E4190B9665CD}" presName="hierChild5" presStyleCnt="0"/>
      <dgm:spPr/>
    </dgm:pt>
    <dgm:pt modelId="{6A6DC0D1-AA36-494F-9B43-EE1AB3C22187}" type="pres">
      <dgm:prSet presAssocID="{402858A4-277C-1446-AD8B-A3E16078B660}" presName="hierChild5" presStyleCnt="0"/>
      <dgm:spPr/>
    </dgm:pt>
    <dgm:pt modelId="{B9D1B4F0-5A1E-094D-9ECD-BCF15FDC1992}" type="pres">
      <dgm:prSet presAssocID="{71507646-0220-E34D-B69E-4A8C30C59FD5}" presName="Name37" presStyleLbl="parChTrans1D2" presStyleIdx="2" presStyleCnt="3"/>
      <dgm:spPr/>
      <dgm:t>
        <a:bodyPr/>
        <a:lstStyle/>
        <a:p>
          <a:endParaRPr lang="en-GB"/>
        </a:p>
      </dgm:t>
    </dgm:pt>
    <dgm:pt modelId="{BF301055-5E0C-2A4C-8711-BD5D2BBD3DDF}" type="pres">
      <dgm:prSet presAssocID="{98C5C845-B2A2-0C41-B4A8-F1BEC493D786}" presName="hierRoot2" presStyleCnt="0">
        <dgm:presLayoutVars>
          <dgm:hierBranch val="init"/>
        </dgm:presLayoutVars>
      </dgm:prSet>
      <dgm:spPr/>
    </dgm:pt>
    <dgm:pt modelId="{8A20BE0F-019F-0247-B064-B5A9FB54BF05}" type="pres">
      <dgm:prSet presAssocID="{98C5C845-B2A2-0C41-B4A8-F1BEC493D786}" presName="rootComposite" presStyleCnt="0"/>
      <dgm:spPr/>
    </dgm:pt>
    <dgm:pt modelId="{26E730A0-CCA6-1849-90CE-D1E351F2DB99}" type="pres">
      <dgm:prSet presAssocID="{98C5C845-B2A2-0C41-B4A8-F1BEC493D786}" presName="rootText" presStyleLbl="node2" presStyleIdx="2" presStyleCnt="3" custScaleX="166003">
        <dgm:presLayoutVars>
          <dgm:chPref val="3"/>
        </dgm:presLayoutVars>
      </dgm:prSet>
      <dgm:spPr/>
      <dgm:t>
        <a:bodyPr/>
        <a:lstStyle/>
        <a:p>
          <a:endParaRPr lang="en-GB"/>
        </a:p>
      </dgm:t>
    </dgm:pt>
    <dgm:pt modelId="{8E7E2B9C-95C0-9549-A161-21A4BDED2D10}" type="pres">
      <dgm:prSet presAssocID="{98C5C845-B2A2-0C41-B4A8-F1BEC493D786}" presName="rootConnector" presStyleLbl="node2" presStyleIdx="2" presStyleCnt="3"/>
      <dgm:spPr/>
      <dgm:t>
        <a:bodyPr/>
        <a:lstStyle/>
        <a:p>
          <a:endParaRPr lang="en-GB"/>
        </a:p>
      </dgm:t>
    </dgm:pt>
    <dgm:pt modelId="{69604155-B07A-C748-900F-A512F3726C63}" type="pres">
      <dgm:prSet presAssocID="{98C5C845-B2A2-0C41-B4A8-F1BEC493D786}" presName="hierChild4" presStyleCnt="0"/>
      <dgm:spPr/>
    </dgm:pt>
    <dgm:pt modelId="{BCB17CE3-8A6D-9649-BE06-56BB947921A3}" type="pres">
      <dgm:prSet presAssocID="{D70DE610-C815-5949-838F-957665832A4B}" presName="Name37" presStyleLbl="parChTrans1D3" presStyleIdx="3" presStyleCnt="4"/>
      <dgm:spPr/>
      <dgm:t>
        <a:bodyPr/>
        <a:lstStyle/>
        <a:p>
          <a:endParaRPr lang="en-GB"/>
        </a:p>
      </dgm:t>
    </dgm:pt>
    <dgm:pt modelId="{6AA292B5-81CC-8446-8BC0-82906C889442}" type="pres">
      <dgm:prSet presAssocID="{3806E6C4-A680-5745-A3A7-1694BB22CD3A}" presName="hierRoot2" presStyleCnt="0">
        <dgm:presLayoutVars>
          <dgm:hierBranch val="init"/>
        </dgm:presLayoutVars>
      </dgm:prSet>
      <dgm:spPr/>
    </dgm:pt>
    <dgm:pt modelId="{E0E22ED4-67AC-9B49-8ABE-F9BEA5D705C1}" type="pres">
      <dgm:prSet presAssocID="{3806E6C4-A680-5745-A3A7-1694BB22CD3A}" presName="rootComposite" presStyleCnt="0"/>
      <dgm:spPr/>
    </dgm:pt>
    <dgm:pt modelId="{0CE28CDA-6D5C-A543-8E45-61E91C6A27BF}" type="pres">
      <dgm:prSet presAssocID="{3806E6C4-A680-5745-A3A7-1694BB22CD3A}" presName="rootText" presStyleLbl="node3" presStyleIdx="3" presStyleCnt="4" custLinFactX="-49340" custLinFactY="44757" custLinFactNeighborX="-100000" custLinFactNeighborY="100000">
        <dgm:presLayoutVars>
          <dgm:chPref val="3"/>
        </dgm:presLayoutVars>
      </dgm:prSet>
      <dgm:spPr/>
      <dgm:t>
        <a:bodyPr/>
        <a:lstStyle/>
        <a:p>
          <a:endParaRPr lang="en-GB"/>
        </a:p>
      </dgm:t>
    </dgm:pt>
    <dgm:pt modelId="{0DDB08AD-3D7A-F749-9D06-A917F004A83B}" type="pres">
      <dgm:prSet presAssocID="{3806E6C4-A680-5745-A3A7-1694BB22CD3A}" presName="rootConnector" presStyleLbl="node3" presStyleIdx="3" presStyleCnt="4"/>
      <dgm:spPr/>
      <dgm:t>
        <a:bodyPr/>
        <a:lstStyle/>
        <a:p>
          <a:endParaRPr lang="en-GB"/>
        </a:p>
      </dgm:t>
    </dgm:pt>
    <dgm:pt modelId="{9ED0AB88-9875-6A48-8691-A2E27F21FB4B}" type="pres">
      <dgm:prSet presAssocID="{3806E6C4-A680-5745-A3A7-1694BB22CD3A}" presName="hierChild4" presStyleCnt="0"/>
      <dgm:spPr/>
    </dgm:pt>
    <dgm:pt modelId="{1CE2E13E-AF9B-D84F-A44E-255404B02AD6}" type="pres">
      <dgm:prSet presAssocID="{3806E6C4-A680-5745-A3A7-1694BB22CD3A}" presName="hierChild5" presStyleCnt="0"/>
      <dgm:spPr/>
    </dgm:pt>
    <dgm:pt modelId="{D3A0633C-00AC-FC46-A2CB-AC4A4D839B59}" type="pres">
      <dgm:prSet presAssocID="{98C5C845-B2A2-0C41-B4A8-F1BEC493D786}" presName="hierChild5" presStyleCnt="0"/>
      <dgm:spPr/>
    </dgm:pt>
    <dgm:pt modelId="{500E2A37-B3AB-BD4B-A163-3916AB6F8106}" type="pres">
      <dgm:prSet presAssocID="{CF009AEC-C9FA-1544-9E48-375812499542}" presName="hierChild3" presStyleCnt="0"/>
      <dgm:spPr/>
    </dgm:pt>
  </dgm:ptLst>
  <dgm:cxnLst>
    <dgm:cxn modelId="{9DBFB756-54D0-4E6C-8F9D-293EEBDA4E43}" type="presOf" srcId="{3ED4C6C0-B5DB-8045-91F7-B8D775346398}" destId="{6220EFD3-4ABA-A34A-93B9-B50BF6ADB5BF}" srcOrd="0" destOrd="0" presId="urn:microsoft.com/office/officeart/2005/8/layout/orgChart1"/>
    <dgm:cxn modelId="{AA54C42A-D2EA-4E99-B905-D68E919CC861}" type="presOf" srcId="{6BFACD0F-3A79-A944-B44A-DBC15A0B8995}" destId="{C7B7EFAB-9BDB-8047-B5A2-A9FC445EA641}" srcOrd="1" destOrd="0" presId="urn:microsoft.com/office/officeart/2005/8/layout/orgChart1"/>
    <dgm:cxn modelId="{20B2BB6B-A6C3-4517-A277-D0EE5C267FB7}" type="presOf" srcId="{0F9A7A55-55B1-5147-B3CA-F670E72D4EA6}" destId="{4EDF33D2-9C1A-6B40-8BD8-C0FDEE9F0177}" srcOrd="0" destOrd="0" presId="urn:microsoft.com/office/officeart/2005/8/layout/orgChart1"/>
    <dgm:cxn modelId="{724B965D-29E6-4C6B-9C06-B655C3FED7D7}" type="presOf" srcId="{6BFACD0F-3A79-A944-B44A-DBC15A0B8995}" destId="{980E07F0-7001-8042-8704-E8960949B435}" srcOrd="0" destOrd="0" presId="urn:microsoft.com/office/officeart/2005/8/layout/orgChart1"/>
    <dgm:cxn modelId="{3F01D075-09E6-46B0-AB4D-4B4E4A2F9DDA}" type="presOf" srcId="{BB18DC4B-7387-4C4F-94F4-84E826CF8795}" destId="{2906C8E8-17C7-2045-973F-4156B05F9737}" srcOrd="1" destOrd="0" presId="urn:microsoft.com/office/officeart/2005/8/layout/orgChart1"/>
    <dgm:cxn modelId="{65E4875A-E89E-7E46-A630-5FA7308628F3}" srcId="{CF009AEC-C9FA-1544-9E48-375812499542}" destId="{6BFACD0F-3A79-A944-B44A-DBC15A0B8995}" srcOrd="0" destOrd="0" parTransId="{4676272F-0A44-E044-8836-1502E3D2C8C4}" sibTransId="{7DAFCB4B-5C38-8743-80B5-952CF2DCD825}"/>
    <dgm:cxn modelId="{2AC530FA-E29B-4F99-A44A-D847EBDDA16B}" type="presOf" srcId="{CF009AEC-C9FA-1544-9E48-375812499542}" destId="{B508CFA9-7FDE-B643-AF75-7A4EE64419AA}" srcOrd="1" destOrd="0" presId="urn:microsoft.com/office/officeart/2005/8/layout/orgChart1"/>
    <dgm:cxn modelId="{7C65141F-F31D-4AF1-934B-4058ADB520E1}" type="presOf" srcId="{0F9A7A55-55B1-5147-B3CA-F670E72D4EA6}" destId="{EF9A5FF5-D896-D745-982F-E5215CA7D8F4}" srcOrd="1" destOrd="0" presId="urn:microsoft.com/office/officeart/2005/8/layout/orgChart1"/>
    <dgm:cxn modelId="{743EDDAF-426D-2045-A7D0-0E9B3D4D83F5}" srcId="{CF009AEC-C9FA-1544-9E48-375812499542}" destId="{402858A4-277C-1446-AD8B-A3E16078B660}" srcOrd="1" destOrd="0" parTransId="{717DA75B-0073-C547-AA77-C5EBD84F5560}" sibTransId="{F3B9C6D5-C314-0147-909F-1B4E74891B18}"/>
    <dgm:cxn modelId="{12A1BF45-78C9-49FC-A76F-644F7368B5A9}" type="presOf" srcId="{3806E6C4-A680-5745-A3A7-1694BB22CD3A}" destId="{0DDB08AD-3D7A-F749-9D06-A917F004A83B}" srcOrd="1" destOrd="0" presId="urn:microsoft.com/office/officeart/2005/8/layout/orgChart1"/>
    <dgm:cxn modelId="{067F45DB-F299-4DB8-8C90-CB0146DD3EB2}" type="presOf" srcId="{402858A4-277C-1446-AD8B-A3E16078B660}" destId="{1793962F-57DA-3A4D-9B3B-32DC768E198B}" srcOrd="1" destOrd="0" presId="urn:microsoft.com/office/officeart/2005/8/layout/orgChart1"/>
    <dgm:cxn modelId="{0D86AEA8-6945-44DA-ABEF-4309426A29EC}" type="presOf" srcId="{4FC7B708-91E6-0446-8928-6649000D3F03}" destId="{C422BFB7-FD7E-5347-A3EF-181B3BE6E944}" srcOrd="0" destOrd="0" presId="urn:microsoft.com/office/officeart/2005/8/layout/orgChart1"/>
    <dgm:cxn modelId="{EB6A99E5-BA66-43A0-B7FD-54BBD8265CBC}" type="presOf" srcId="{BB18DC4B-7387-4C4F-94F4-84E826CF8795}" destId="{70F51EE3-1058-4042-9E26-E0BC31A6A569}" srcOrd="0" destOrd="0" presId="urn:microsoft.com/office/officeart/2005/8/layout/orgChart1"/>
    <dgm:cxn modelId="{13A8216F-FA13-314C-AB65-EDE0124E1FDB}" srcId="{6BFACD0F-3A79-A944-B44A-DBC15A0B8995}" destId="{0F9A7A55-55B1-5147-B3CA-F670E72D4EA6}" srcOrd="1" destOrd="0" parTransId="{3ED4C6C0-B5DB-8045-91F7-B8D775346398}" sibTransId="{24ADC009-3FDB-774B-AF64-96FC64F29E52}"/>
    <dgm:cxn modelId="{D637B7CC-6345-4D67-9FF0-A5053488B7AB}" type="presOf" srcId="{F64CB644-F9B5-D647-B231-E4190B9665CD}" destId="{D4FA9E10-F550-BB4F-B9D6-202165298D89}" srcOrd="1" destOrd="0" presId="urn:microsoft.com/office/officeart/2005/8/layout/orgChart1"/>
    <dgm:cxn modelId="{FBC0DF98-981A-634B-9975-9643850ADCC1}" srcId="{DDC35603-B745-6D41-A6C4-7E2A4DDB1D30}" destId="{CF009AEC-C9FA-1544-9E48-375812499542}" srcOrd="0" destOrd="0" parTransId="{6A3C0F61-9568-F445-A3DE-4A2CC2481A81}" sibTransId="{0C1F780F-AD1A-1049-9B26-0375EB757F0A}"/>
    <dgm:cxn modelId="{934C4E3A-E526-42C8-95E7-DE527C392B20}" type="presOf" srcId="{717DA75B-0073-C547-AA77-C5EBD84F5560}" destId="{D2A15205-4A14-9D43-95D3-4F8FDF071071}" srcOrd="0" destOrd="0" presId="urn:microsoft.com/office/officeart/2005/8/layout/orgChart1"/>
    <dgm:cxn modelId="{2D477970-32C6-4F66-A445-A2400877D157}" type="presOf" srcId="{71507646-0220-E34D-B69E-4A8C30C59FD5}" destId="{B9D1B4F0-5A1E-094D-9ECD-BCF15FDC1992}" srcOrd="0" destOrd="0" presId="urn:microsoft.com/office/officeart/2005/8/layout/orgChart1"/>
    <dgm:cxn modelId="{28B70299-7CC9-40EE-BE4D-E45941C98100}" type="presOf" srcId="{98C5C845-B2A2-0C41-B4A8-F1BEC493D786}" destId="{8E7E2B9C-95C0-9549-A161-21A4BDED2D10}" srcOrd="1" destOrd="0" presId="urn:microsoft.com/office/officeart/2005/8/layout/orgChart1"/>
    <dgm:cxn modelId="{88DFA8FE-0768-48B3-8827-65A874236572}" type="presOf" srcId="{CF009AEC-C9FA-1544-9E48-375812499542}" destId="{B035C2F5-3A25-0F49-8FAC-B49D4D9877EA}" srcOrd="0" destOrd="0" presId="urn:microsoft.com/office/officeart/2005/8/layout/orgChart1"/>
    <dgm:cxn modelId="{7B5DF761-0413-4067-9324-B200AB0D81D3}" type="presOf" srcId="{402858A4-277C-1446-AD8B-A3E16078B660}" destId="{8245366C-6007-424B-91D5-A71B0E33F82B}" srcOrd="0" destOrd="0" presId="urn:microsoft.com/office/officeart/2005/8/layout/orgChart1"/>
    <dgm:cxn modelId="{4594BBD0-BAA6-414B-AD67-7811244D299D}" srcId="{402858A4-277C-1446-AD8B-A3E16078B660}" destId="{F64CB644-F9B5-D647-B231-E4190B9665CD}" srcOrd="0" destOrd="0" parTransId="{4FC7B708-91E6-0446-8928-6649000D3F03}" sibTransId="{EE0EC66E-481B-2643-B706-28A9464CA188}"/>
    <dgm:cxn modelId="{6940893F-4CDB-ED40-A594-A542C8F86F53}" srcId="{CF009AEC-C9FA-1544-9E48-375812499542}" destId="{98C5C845-B2A2-0C41-B4A8-F1BEC493D786}" srcOrd="2" destOrd="0" parTransId="{71507646-0220-E34D-B69E-4A8C30C59FD5}" sibTransId="{7FC2252B-E9DB-3F4A-A0BE-8B8BB08B3381}"/>
    <dgm:cxn modelId="{0BB07044-B257-4000-9A81-5F033857A5BE}" type="presOf" srcId="{DDC35603-B745-6D41-A6C4-7E2A4DDB1D30}" destId="{5CD0C10F-D7C9-C042-BACC-7F3ABF98F38D}" srcOrd="0" destOrd="0" presId="urn:microsoft.com/office/officeart/2005/8/layout/orgChart1"/>
    <dgm:cxn modelId="{2C06B32E-C4D8-42B7-B4BD-869D3EFF2E70}" type="presOf" srcId="{F64CB644-F9B5-D647-B231-E4190B9665CD}" destId="{B6E16703-A5C7-804D-B849-87C5787ED3DC}" srcOrd="0" destOrd="0" presId="urn:microsoft.com/office/officeart/2005/8/layout/orgChart1"/>
    <dgm:cxn modelId="{0A4BBBBF-97EE-454B-B539-A385908189C7}" type="presOf" srcId="{D70DE610-C815-5949-838F-957665832A4B}" destId="{BCB17CE3-8A6D-9649-BE06-56BB947921A3}" srcOrd="0" destOrd="0" presId="urn:microsoft.com/office/officeart/2005/8/layout/orgChart1"/>
    <dgm:cxn modelId="{4976E8FA-5972-46A7-AA99-347DA112DE84}" type="presOf" srcId="{4676272F-0A44-E044-8836-1502E3D2C8C4}" destId="{6A372E80-06A7-CC4E-A671-8D0A4C010A49}" srcOrd="0" destOrd="0" presId="urn:microsoft.com/office/officeart/2005/8/layout/orgChart1"/>
    <dgm:cxn modelId="{D61EF787-3329-4085-A42D-75F445748F72}" type="presOf" srcId="{98C5C845-B2A2-0C41-B4A8-F1BEC493D786}" destId="{26E730A0-CCA6-1849-90CE-D1E351F2DB99}" srcOrd="0" destOrd="0" presId="urn:microsoft.com/office/officeart/2005/8/layout/orgChart1"/>
    <dgm:cxn modelId="{D5F6635E-F0A5-724D-A501-B65B152FBD5B}" srcId="{6BFACD0F-3A79-A944-B44A-DBC15A0B8995}" destId="{BB18DC4B-7387-4C4F-94F4-84E826CF8795}" srcOrd="0" destOrd="0" parTransId="{BD756381-7435-FA4D-A615-F7AABCBAAB94}" sibTransId="{8DD89014-3481-E049-850F-7A9DAB2DD19C}"/>
    <dgm:cxn modelId="{C56CABF2-9C9B-4E44-BD3A-D93A1B669602}" srcId="{98C5C845-B2A2-0C41-B4A8-F1BEC493D786}" destId="{3806E6C4-A680-5745-A3A7-1694BB22CD3A}" srcOrd="0" destOrd="0" parTransId="{D70DE610-C815-5949-838F-957665832A4B}" sibTransId="{E3E2C584-6F7F-864D-833E-46CDE8A46B9C}"/>
    <dgm:cxn modelId="{6330832E-AE41-491F-9536-C2EB90ABD9AF}" type="presOf" srcId="{3806E6C4-A680-5745-A3A7-1694BB22CD3A}" destId="{0CE28CDA-6D5C-A543-8E45-61E91C6A27BF}" srcOrd="0" destOrd="0" presId="urn:microsoft.com/office/officeart/2005/8/layout/orgChart1"/>
    <dgm:cxn modelId="{397B7DB0-9AB2-43DB-AF79-06097BD8B4F9}" type="presOf" srcId="{BD756381-7435-FA4D-A615-F7AABCBAAB94}" destId="{C7EF798E-93AB-9F40-B593-8A1C8658B95A}" srcOrd="0" destOrd="0" presId="urn:microsoft.com/office/officeart/2005/8/layout/orgChart1"/>
    <dgm:cxn modelId="{743EEC9C-25AD-4168-8360-806B9614813D}" type="presParOf" srcId="{5CD0C10F-D7C9-C042-BACC-7F3ABF98F38D}" destId="{D5697B40-104C-2440-BAF0-D26EFF8B7877}" srcOrd="0" destOrd="0" presId="urn:microsoft.com/office/officeart/2005/8/layout/orgChart1"/>
    <dgm:cxn modelId="{AC416814-61C2-4CE8-AC0B-7FAFEB418114}" type="presParOf" srcId="{D5697B40-104C-2440-BAF0-D26EFF8B7877}" destId="{93B0DA81-5770-844D-820E-3ABB642857B2}" srcOrd="0" destOrd="0" presId="urn:microsoft.com/office/officeart/2005/8/layout/orgChart1"/>
    <dgm:cxn modelId="{6C2CBD0E-F5D7-4037-8D89-F665DB4C71C4}" type="presParOf" srcId="{93B0DA81-5770-844D-820E-3ABB642857B2}" destId="{B035C2F5-3A25-0F49-8FAC-B49D4D9877EA}" srcOrd="0" destOrd="0" presId="urn:microsoft.com/office/officeart/2005/8/layout/orgChart1"/>
    <dgm:cxn modelId="{2E27D759-AF13-4DBD-856A-D9996D06B7E4}" type="presParOf" srcId="{93B0DA81-5770-844D-820E-3ABB642857B2}" destId="{B508CFA9-7FDE-B643-AF75-7A4EE64419AA}" srcOrd="1" destOrd="0" presId="urn:microsoft.com/office/officeart/2005/8/layout/orgChart1"/>
    <dgm:cxn modelId="{9B402EF6-9D96-4075-A4C5-BA426772645C}" type="presParOf" srcId="{D5697B40-104C-2440-BAF0-D26EFF8B7877}" destId="{35DAE28D-7045-3A44-BAF8-E3311B2788F5}" srcOrd="1" destOrd="0" presId="urn:microsoft.com/office/officeart/2005/8/layout/orgChart1"/>
    <dgm:cxn modelId="{F80223E6-87D2-4B08-9512-BFD371F0276D}" type="presParOf" srcId="{35DAE28D-7045-3A44-BAF8-E3311B2788F5}" destId="{6A372E80-06A7-CC4E-A671-8D0A4C010A49}" srcOrd="0" destOrd="0" presId="urn:microsoft.com/office/officeart/2005/8/layout/orgChart1"/>
    <dgm:cxn modelId="{80956098-D353-40F0-9C40-3B3E2204FE1A}" type="presParOf" srcId="{35DAE28D-7045-3A44-BAF8-E3311B2788F5}" destId="{ED52A418-8C54-4648-A385-AE527E168D21}" srcOrd="1" destOrd="0" presId="urn:microsoft.com/office/officeart/2005/8/layout/orgChart1"/>
    <dgm:cxn modelId="{0D1061A8-8A7B-4D2F-9237-12BA4984D6AC}" type="presParOf" srcId="{ED52A418-8C54-4648-A385-AE527E168D21}" destId="{59A51056-B457-2448-A668-63E990E71880}" srcOrd="0" destOrd="0" presId="urn:microsoft.com/office/officeart/2005/8/layout/orgChart1"/>
    <dgm:cxn modelId="{83B240FA-2498-4400-8F70-D18D72BA1CFF}" type="presParOf" srcId="{59A51056-B457-2448-A668-63E990E71880}" destId="{980E07F0-7001-8042-8704-E8960949B435}" srcOrd="0" destOrd="0" presId="urn:microsoft.com/office/officeart/2005/8/layout/orgChart1"/>
    <dgm:cxn modelId="{0EF495F9-B433-462A-B4FC-67976F868422}" type="presParOf" srcId="{59A51056-B457-2448-A668-63E990E71880}" destId="{C7B7EFAB-9BDB-8047-B5A2-A9FC445EA641}" srcOrd="1" destOrd="0" presId="urn:microsoft.com/office/officeart/2005/8/layout/orgChart1"/>
    <dgm:cxn modelId="{DF500420-B7C3-4428-B192-F35589086B7D}" type="presParOf" srcId="{ED52A418-8C54-4648-A385-AE527E168D21}" destId="{2AECFA35-98DC-9C41-9008-BB5B4453C0C0}" srcOrd="1" destOrd="0" presId="urn:microsoft.com/office/officeart/2005/8/layout/orgChart1"/>
    <dgm:cxn modelId="{36AFE1AB-F104-49D7-B4C3-D02E96FE834B}" type="presParOf" srcId="{2AECFA35-98DC-9C41-9008-BB5B4453C0C0}" destId="{C7EF798E-93AB-9F40-B593-8A1C8658B95A}" srcOrd="0" destOrd="0" presId="urn:microsoft.com/office/officeart/2005/8/layout/orgChart1"/>
    <dgm:cxn modelId="{91297349-5A55-407C-9F29-6F3166D11BFF}" type="presParOf" srcId="{2AECFA35-98DC-9C41-9008-BB5B4453C0C0}" destId="{D011DFD4-8F56-EA4B-8D22-E714BAD224D2}" srcOrd="1" destOrd="0" presId="urn:microsoft.com/office/officeart/2005/8/layout/orgChart1"/>
    <dgm:cxn modelId="{5799266B-CFED-48C4-A1E3-30F0E7F09D2B}" type="presParOf" srcId="{D011DFD4-8F56-EA4B-8D22-E714BAD224D2}" destId="{98AED6CA-39AA-7F49-A9CE-84536A907ACD}" srcOrd="0" destOrd="0" presId="urn:microsoft.com/office/officeart/2005/8/layout/orgChart1"/>
    <dgm:cxn modelId="{B7A67C01-0626-4A67-99D2-467BEA05617E}" type="presParOf" srcId="{98AED6CA-39AA-7F49-A9CE-84536A907ACD}" destId="{70F51EE3-1058-4042-9E26-E0BC31A6A569}" srcOrd="0" destOrd="0" presId="urn:microsoft.com/office/officeart/2005/8/layout/orgChart1"/>
    <dgm:cxn modelId="{3875BF75-479F-4951-9264-B6AF5181E73B}" type="presParOf" srcId="{98AED6CA-39AA-7F49-A9CE-84536A907ACD}" destId="{2906C8E8-17C7-2045-973F-4156B05F9737}" srcOrd="1" destOrd="0" presId="urn:microsoft.com/office/officeart/2005/8/layout/orgChart1"/>
    <dgm:cxn modelId="{743C0E5F-16DC-4BB4-99DB-5760673C50FC}" type="presParOf" srcId="{D011DFD4-8F56-EA4B-8D22-E714BAD224D2}" destId="{75D6BF0A-979A-164C-89E2-CCD0F1EAD425}" srcOrd="1" destOrd="0" presId="urn:microsoft.com/office/officeart/2005/8/layout/orgChart1"/>
    <dgm:cxn modelId="{827BA80C-21DE-42CE-98DE-5E9066D0DCD9}" type="presParOf" srcId="{D011DFD4-8F56-EA4B-8D22-E714BAD224D2}" destId="{BD6C06AC-B9FC-9343-B529-C58E76403DC2}" srcOrd="2" destOrd="0" presId="urn:microsoft.com/office/officeart/2005/8/layout/orgChart1"/>
    <dgm:cxn modelId="{6557C62C-D987-4F02-AF16-2DCF096832A8}" type="presParOf" srcId="{2AECFA35-98DC-9C41-9008-BB5B4453C0C0}" destId="{6220EFD3-4ABA-A34A-93B9-B50BF6ADB5BF}" srcOrd="2" destOrd="0" presId="urn:microsoft.com/office/officeart/2005/8/layout/orgChart1"/>
    <dgm:cxn modelId="{A2B2B14C-8B98-423E-BD5C-EBF6B9835D76}" type="presParOf" srcId="{2AECFA35-98DC-9C41-9008-BB5B4453C0C0}" destId="{3ADD7292-AA13-AA4A-A43A-3FC562D39A7F}" srcOrd="3" destOrd="0" presId="urn:microsoft.com/office/officeart/2005/8/layout/orgChart1"/>
    <dgm:cxn modelId="{4B49F392-88CA-415E-8EAB-BAA39850AD85}" type="presParOf" srcId="{3ADD7292-AA13-AA4A-A43A-3FC562D39A7F}" destId="{81353713-6503-B54F-8883-DC081CB451D3}" srcOrd="0" destOrd="0" presId="urn:microsoft.com/office/officeart/2005/8/layout/orgChart1"/>
    <dgm:cxn modelId="{6326CC3B-3825-4F12-BD54-BEB07C7AD3AB}" type="presParOf" srcId="{81353713-6503-B54F-8883-DC081CB451D3}" destId="{4EDF33D2-9C1A-6B40-8BD8-C0FDEE9F0177}" srcOrd="0" destOrd="0" presId="urn:microsoft.com/office/officeart/2005/8/layout/orgChart1"/>
    <dgm:cxn modelId="{7A0AE6BC-90B4-4009-921A-066E902A609D}" type="presParOf" srcId="{81353713-6503-B54F-8883-DC081CB451D3}" destId="{EF9A5FF5-D896-D745-982F-E5215CA7D8F4}" srcOrd="1" destOrd="0" presId="urn:microsoft.com/office/officeart/2005/8/layout/orgChart1"/>
    <dgm:cxn modelId="{31758329-72C1-4C52-853B-A43290B48AC9}" type="presParOf" srcId="{3ADD7292-AA13-AA4A-A43A-3FC562D39A7F}" destId="{0DA33A86-2284-AF4C-81F0-0ECD9D959CF7}" srcOrd="1" destOrd="0" presId="urn:microsoft.com/office/officeart/2005/8/layout/orgChart1"/>
    <dgm:cxn modelId="{9062A2ED-198A-40A0-A157-C6133D8AD75C}" type="presParOf" srcId="{3ADD7292-AA13-AA4A-A43A-3FC562D39A7F}" destId="{DBCD3D3B-9905-BD41-A3DB-6FC17DA0300F}" srcOrd="2" destOrd="0" presId="urn:microsoft.com/office/officeart/2005/8/layout/orgChart1"/>
    <dgm:cxn modelId="{FD431ADE-8709-460C-9310-7D6121025C37}" type="presParOf" srcId="{ED52A418-8C54-4648-A385-AE527E168D21}" destId="{AD4A20AD-90C0-D842-9AB3-09E12C90443B}" srcOrd="2" destOrd="0" presId="urn:microsoft.com/office/officeart/2005/8/layout/orgChart1"/>
    <dgm:cxn modelId="{B1491CB1-FD7E-4B8A-AF9F-2256161D45E0}" type="presParOf" srcId="{35DAE28D-7045-3A44-BAF8-E3311B2788F5}" destId="{D2A15205-4A14-9D43-95D3-4F8FDF071071}" srcOrd="2" destOrd="0" presId="urn:microsoft.com/office/officeart/2005/8/layout/orgChart1"/>
    <dgm:cxn modelId="{1AF9A325-DB68-41C1-8CA8-453C2C5C1B19}" type="presParOf" srcId="{35DAE28D-7045-3A44-BAF8-E3311B2788F5}" destId="{14E68E8C-DF95-4A43-959E-155536A0E290}" srcOrd="3" destOrd="0" presId="urn:microsoft.com/office/officeart/2005/8/layout/orgChart1"/>
    <dgm:cxn modelId="{E304D405-AA40-4133-B905-B8005EDD54CC}" type="presParOf" srcId="{14E68E8C-DF95-4A43-959E-155536A0E290}" destId="{12556F1A-8DA4-D847-B9FC-B6A759BC665D}" srcOrd="0" destOrd="0" presId="urn:microsoft.com/office/officeart/2005/8/layout/orgChart1"/>
    <dgm:cxn modelId="{DDE3CCA6-8787-4ABE-902A-F10605322B16}" type="presParOf" srcId="{12556F1A-8DA4-D847-B9FC-B6A759BC665D}" destId="{8245366C-6007-424B-91D5-A71B0E33F82B}" srcOrd="0" destOrd="0" presId="urn:microsoft.com/office/officeart/2005/8/layout/orgChart1"/>
    <dgm:cxn modelId="{E2BC16AC-3595-43DB-AC66-0B4D2C9694A0}" type="presParOf" srcId="{12556F1A-8DA4-D847-B9FC-B6A759BC665D}" destId="{1793962F-57DA-3A4D-9B3B-32DC768E198B}" srcOrd="1" destOrd="0" presId="urn:microsoft.com/office/officeart/2005/8/layout/orgChart1"/>
    <dgm:cxn modelId="{2E583536-8A7B-4B25-A763-A05E13EB264B}" type="presParOf" srcId="{14E68E8C-DF95-4A43-959E-155536A0E290}" destId="{32A407B8-B590-5143-9365-BE2A6B343F28}" srcOrd="1" destOrd="0" presId="urn:microsoft.com/office/officeart/2005/8/layout/orgChart1"/>
    <dgm:cxn modelId="{E8E8C732-87B2-4E55-B751-FA45F8418E32}" type="presParOf" srcId="{32A407B8-B590-5143-9365-BE2A6B343F28}" destId="{C422BFB7-FD7E-5347-A3EF-181B3BE6E944}" srcOrd="0" destOrd="0" presId="urn:microsoft.com/office/officeart/2005/8/layout/orgChart1"/>
    <dgm:cxn modelId="{5F5F9AC7-0367-46E6-B693-CB60AE7149BA}" type="presParOf" srcId="{32A407B8-B590-5143-9365-BE2A6B343F28}" destId="{A8AE3851-266F-944F-B8C9-D0A6D33CAB4C}" srcOrd="1" destOrd="0" presId="urn:microsoft.com/office/officeart/2005/8/layout/orgChart1"/>
    <dgm:cxn modelId="{5F221094-14D7-4637-9F63-1E96444FCC1A}" type="presParOf" srcId="{A8AE3851-266F-944F-B8C9-D0A6D33CAB4C}" destId="{F4DD9DD2-0051-4549-AC74-3E2D38B74124}" srcOrd="0" destOrd="0" presId="urn:microsoft.com/office/officeart/2005/8/layout/orgChart1"/>
    <dgm:cxn modelId="{51FAA098-B082-4E70-9650-DD95F47C62C2}" type="presParOf" srcId="{F4DD9DD2-0051-4549-AC74-3E2D38B74124}" destId="{B6E16703-A5C7-804D-B849-87C5787ED3DC}" srcOrd="0" destOrd="0" presId="urn:microsoft.com/office/officeart/2005/8/layout/orgChart1"/>
    <dgm:cxn modelId="{7F41DAA3-685E-4FC6-A5D5-AB26FE942237}" type="presParOf" srcId="{F4DD9DD2-0051-4549-AC74-3E2D38B74124}" destId="{D4FA9E10-F550-BB4F-B9D6-202165298D89}" srcOrd="1" destOrd="0" presId="urn:microsoft.com/office/officeart/2005/8/layout/orgChart1"/>
    <dgm:cxn modelId="{C6939AD5-0B54-4646-85EC-46301FE78E63}" type="presParOf" srcId="{A8AE3851-266F-944F-B8C9-D0A6D33CAB4C}" destId="{7276B447-550A-0748-8713-7FC04D51FC9F}" srcOrd="1" destOrd="0" presId="urn:microsoft.com/office/officeart/2005/8/layout/orgChart1"/>
    <dgm:cxn modelId="{01E6477A-6AE9-4E53-9ADF-B888879DE908}" type="presParOf" srcId="{A8AE3851-266F-944F-B8C9-D0A6D33CAB4C}" destId="{DFEE02BF-2971-C248-B0A3-45CFA3BDF166}" srcOrd="2" destOrd="0" presId="urn:microsoft.com/office/officeart/2005/8/layout/orgChart1"/>
    <dgm:cxn modelId="{EA6C14FD-6760-4FF3-BFE5-F1FC44F69EE6}" type="presParOf" srcId="{14E68E8C-DF95-4A43-959E-155536A0E290}" destId="{6A6DC0D1-AA36-494F-9B43-EE1AB3C22187}" srcOrd="2" destOrd="0" presId="urn:microsoft.com/office/officeart/2005/8/layout/orgChart1"/>
    <dgm:cxn modelId="{0A314FE4-A2FD-4D2C-BC13-5C0006ECCECE}" type="presParOf" srcId="{35DAE28D-7045-3A44-BAF8-E3311B2788F5}" destId="{B9D1B4F0-5A1E-094D-9ECD-BCF15FDC1992}" srcOrd="4" destOrd="0" presId="urn:microsoft.com/office/officeart/2005/8/layout/orgChart1"/>
    <dgm:cxn modelId="{63D88CD8-32E9-4DE3-AE14-3353830E9A60}" type="presParOf" srcId="{35DAE28D-7045-3A44-BAF8-E3311B2788F5}" destId="{BF301055-5E0C-2A4C-8711-BD5D2BBD3DDF}" srcOrd="5" destOrd="0" presId="urn:microsoft.com/office/officeart/2005/8/layout/orgChart1"/>
    <dgm:cxn modelId="{AE0F3ABC-4E86-420E-81FF-F8E7D5FB84DE}" type="presParOf" srcId="{BF301055-5E0C-2A4C-8711-BD5D2BBD3DDF}" destId="{8A20BE0F-019F-0247-B064-B5A9FB54BF05}" srcOrd="0" destOrd="0" presId="urn:microsoft.com/office/officeart/2005/8/layout/orgChart1"/>
    <dgm:cxn modelId="{424971AA-4053-4579-B4C5-560CD25033D1}" type="presParOf" srcId="{8A20BE0F-019F-0247-B064-B5A9FB54BF05}" destId="{26E730A0-CCA6-1849-90CE-D1E351F2DB99}" srcOrd="0" destOrd="0" presId="urn:microsoft.com/office/officeart/2005/8/layout/orgChart1"/>
    <dgm:cxn modelId="{D070ACBE-4D7C-4092-ADA9-BEDA19D33D26}" type="presParOf" srcId="{8A20BE0F-019F-0247-B064-B5A9FB54BF05}" destId="{8E7E2B9C-95C0-9549-A161-21A4BDED2D10}" srcOrd="1" destOrd="0" presId="urn:microsoft.com/office/officeart/2005/8/layout/orgChart1"/>
    <dgm:cxn modelId="{50C7D535-B5D9-4320-9A46-390F37EC9449}" type="presParOf" srcId="{BF301055-5E0C-2A4C-8711-BD5D2BBD3DDF}" destId="{69604155-B07A-C748-900F-A512F3726C63}" srcOrd="1" destOrd="0" presId="urn:microsoft.com/office/officeart/2005/8/layout/orgChart1"/>
    <dgm:cxn modelId="{CC58B3E4-898B-4507-A7A1-4489CE1C4F82}" type="presParOf" srcId="{69604155-B07A-C748-900F-A512F3726C63}" destId="{BCB17CE3-8A6D-9649-BE06-56BB947921A3}" srcOrd="0" destOrd="0" presId="urn:microsoft.com/office/officeart/2005/8/layout/orgChart1"/>
    <dgm:cxn modelId="{8763C094-2275-4AF2-8251-0748C1F1B2DF}" type="presParOf" srcId="{69604155-B07A-C748-900F-A512F3726C63}" destId="{6AA292B5-81CC-8446-8BC0-82906C889442}" srcOrd="1" destOrd="0" presId="urn:microsoft.com/office/officeart/2005/8/layout/orgChart1"/>
    <dgm:cxn modelId="{F595A707-8B93-4819-92D0-0331861D4503}" type="presParOf" srcId="{6AA292B5-81CC-8446-8BC0-82906C889442}" destId="{E0E22ED4-67AC-9B49-8ABE-F9BEA5D705C1}" srcOrd="0" destOrd="0" presId="urn:microsoft.com/office/officeart/2005/8/layout/orgChart1"/>
    <dgm:cxn modelId="{35CFAA65-651C-459A-AA85-85588F075C88}" type="presParOf" srcId="{E0E22ED4-67AC-9B49-8ABE-F9BEA5D705C1}" destId="{0CE28CDA-6D5C-A543-8E45-61E91C6A27BF}" srcOrd="0" destOrd="0" presId="urn:microsoft.com/office/officeart/2005/8/layout/orgChart1"/>
    <dgm:cxn modelId="{42829015-A8C9-4F06-9E3A-1A8DA934FD83}" type="presParOf" srcId="{E0E22ED4-67AC-9B49-8ABE-F9BEA5D705C1}" destId="{0DDB08AD-3D7A-F749-9D06-A917F004A83B}" srcOrd="1" destOrd="0" presId="urn:microsoft.com/office/officeart/2005/8/layout/orgChart1"/>
    <dgm:cxn modelId="{7BAA6463-396F-434F-B3D7-91920C69AEF1}" type="presParOf" srcId="{6AA292B5-81CC-8446-8BC0-82906C889442}" destId="{9ED0AB88-9875-6A48-8691-A2E27F21FB4B}" srcOrd="1" destOrd="0" presId="urn:microsoft.com/office/officeart/2005/8/layout/orgChart1"/>
    <dgm:cxn modelId="{A40BDD2C-47D4-4E1B-9D5F-BC6B53283E82}" type="presParOf" srcId="{6AA292B5-81CC-8446-8BC0-82906C889442}" destId="{1CE2E13E-AF9B-D84F-A44E-255404B02AD6}" srcOrd="2" destOrd="0" presId="urn:microsoft.com/office/officeart/2005/8/layout/orgChart1"/>
    <dgm:cxn modelId="{D50FF167-43BD-4F5F-927F-AC425C35E0D5}" type="presParOf" srcId="{BF301055-5E0C-2A4C-8711-BD5D2BBD3DDF}" destId="{D3A0633C-00AC-FC46-A2CB-AC4A4D839B59}" srcOrd="2" destOrd="0" presId="urn:microsoft.com/office/officeart/2005/8/layout/orgChart1"/>
    <dgm:cxn modelId="{A810DCB7-6314-4A56-A305-3381DB7F9DE8}" type="presParOf" srcId="{D5697B40-104C-2440-BAF0-D26EFF8B7877}" destId="{500E2A37-B3AB-BD4B-A163-3916AB6F810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E768C-4CC2-493C-B233-3DF0D7F05193}">
      <dsp:nvSpPr>
        <dsp:cNvPr id="0" name=""/>
        <dsp:cNvSpPr/>
      </dsp:nvSpPr>
      <dsp:spPr>
        <a:xfrm>
          <a:off x="1872986" y="1508197"/>
          <a:ext cx="4636026" cy="184782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Hallmarks:</a:t>
          </a:r>
        </a:p>
        <a:p>
          <a:pPr lvl="0" algn="ctr" defTabSz="711200">
            <a:lnSpc>
              <a:spcPct val="90000"/>
            </a:lnSpc>
            <a:spcBef>
              <a:spcPct val="0"/>
            </a:spcBef>
            <a:spcAft>
              <a:spcPct val="35000"/>
            </a:spcAft>
          </a:pPr>
          <a:r>
            <a:rPr lang="en-GB" sz="1600" b="1" kern="1200" dirty="0">
              <a:cs typeface="Calibri" panose="020F0502020204030204" pitchFamily="34" charset="0"/>
            </a:rPr>
            <a:t>Information and communication</a:t>
          </a:r>
        </a:p>
        <a:p>
          <a:pPr lvl="0" algn="ctr" defTabSz="711200">
            <a:lnSpc>
              <a:spcPct val="90000"/>
            </a:lnSpc>
            <a:spcBef>
              <a:spcPct val="0"/>
            </a:spcBef>
            <a:spcAft>
              <a:spcPct val="35000"/>
            </a:spcAft>
            <a:buFont typeface="Arial" panose="020B0604020202020204" pitchFamily="34" charset="0"/>
            <a:buChar char="•"/>
          </a:pPr>
          <a:r>
            <a:rPr lang="en-GB" sz="1600" b="1" kern="1200" dirty="0">
              <a:cs typeface="Calibri" panose="020F0502020204030204" pitchFamily="34" charset="0"/>
            </a:rPr>
            <a:t>Procedural Justice</a:t>
          </a:r>
        </a:p>
        <a:p>
          <a:pPr lvl="0" algn="ctr" defTabSz="711200">
            <a:lnSpc>
              <a:spcPct val="90000"/>
            </a:lnSpc>
            <a:spcBef>
              <a:spcPct val="0"/>
            </a:spcBef>
            <a:spcAft>
              <a:spcPct val="35000"/>
            </a:spcAft>
            <a:buFont typeface="Arial" panose="020B0604020202020204" pitchFamily="34" charset="0"/>
            <a:buChar char="•"/>
          </a:pPr>
          <a:r>
            <a:rPr lang="en-GB" sz="1600" b="1" kern="1200" dirty="0">
              <a:cs typeface="Calibri" panose="020F0502020204030204" pitchFamily="34" charset="0"/>
            </a:rPr>
            <a:t>Multi-Agency Working</a:t>
          </a:r>
        </a:p>
        <a:p>
          <a:pPr lvl="0" algn="ctr" defTabSz="711200">
            <a:lnSpc>
              <a:spcPct val="90000"/>
            </a:lnSpc>
            <a:spcBef>
              <a:spcPct val="0"/>
            </a:spcBef>
            <a:spcAft>
              <a:spcPct val="35000"/>
            </a:spcAft>
            <a:buFont typeface="Arial" panose="020B0604020202020204" pitchFamily="34" charset="0"/>
            <a:buChar char="•"/>
          </a:pPr>
          <a:r>
            <a:rPr lang="en-GB" sz="1600" b="1" kern="1200" dirty="0">
              <a:cs typeface="Calibri" panose="020F0502020204030204" pitchFamily="34" charset="0"/>
            </a:rPr>
            <a:t>Professionalisation of Victim Services</a:t>
          </a:r>
          <a:endParaRPr lang="en-US" sz="1600" b="1" kern="1200" dirty="0"/>
        </a:p>
      </dsp:txBody>
      <dsp:txXfrm>
        <a:off x="2551916" y="1778805"/>
        <a:ext cx="3278166" cy="1306613"/>
      </dsp:txXfrm>
    </dsp:sp>
    <dsp:sp modelId="{490B307B-91B3-4BD3-99A5-7B8EB550621D}">
      <dsp:nvSpPr>
        <dsp:cNvPr id="0" name=""/>
        <dsp:cNvSpPr/>
      </dsp:nvSpPr>
      <dsp:spPr>
        <a:xfrm rot="5400000">
          <a:off x="4130623" y="1180616"/>
          <a:ext cx="120753"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148736" y="1249335"/>
        <a:ext cx="84527" cy="260497"/>
      </dsp:txXfrm>
    </dsp:sp>
    <dsp:sp modelId="{81B4E7D1-FC5C-46BF-A463-4B56FFF4C5C2}">
      <dsp:nvSpPr>
        <dsp:cNvPr id="0" name=""/>
        <dsp:cNvSpPr/>
      </dsp:nvSpPr>
      <dsp:spPr>
        <a:xfrm>
          <a:off x="3552527" y="3416"/>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Literary Review</a:t>
          </a:r>
        </a:p>
      </dsp:txBody>
      <dsp:txXfrm>
        <a:off x="3739531" y="190420"/>
        <a:ext cx="902937" cy="902937"/>
      </dsp:txXfrm>
    </dsp:sp>
    <dsp:sp modelId="{3B34329E-1AEA-4131-9A98-1814ADEC48A7}">
      <dsp:nvSpPr>
        <dsp:cNvPr id="0" name=""/>
        <dsp:cNvSpPr/>
      </dsp:nvSpPr>
      <dsp:spPr>
        <a:xfrm rot="9100332">
          <a:off x="5798749" y="1145743"/>
          <a:ext cx="751653"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921198" y="1201673"/>
        <a:ext cx="621405" cy="260497"/>
      </dsp:txXfrm>
    </dsp:sp>
    <dsp:sp modelId="{4F650D53-1966-4422-9257-14A4124E7180}">
      <dsp:nvSpPr>
        <dsp:cNvPr id="0" name=""/>
        <dsp:cNvSpPr/>
      </dsp:nvSpPr>
      <dsp:spPr>
        <a:xfrm>
          <a:off x="6741032" y="74809"/>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Those impacted by crime</a:t>
          </a:r>
          <a:endParaRPr lang="en-US" sz="1600" kern="1200" dirty="0"/>
        </a:p>
      </dsp:txBody>
      <dsp:txXfrm>
        <a:off x="6928036" y="261813"/>
        <a:ext cx="902937" cy="902937"/>
      </dsp:txXfrm>
    </dsp:sp>
    <dsp:sp modelId="{EE51B4B5-D647-4736-AFF6-427D3470C4C8}">
      <dsp:nvSpPr>
        <dsp:cNvPr id="0" name=""/>
        <dsp:cNvSpPr/>
      </dsp:nvSpPr>
      <dsp:spPr>
        <a:xfrm rot="12462588">
          <a:off x="5819154" y="3262303"/>
          <a:ext cx="731554"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941933" y="3379417"/>
        <a:ext cx="601306" cy="260497"/>
      </dsp:txXfrm>
    </dsp:sp>
    <dsp:sp modelId="{BA1A6F10-066F-431B-AC29-9148FE2DFB3E}">
      <dsp:nvSpPr>
        <dsp:cNvPr id="0" name=""/>
        <dsp:cNvSpPr/>
      </dsp:nvSpPr>
      <dsp:spPr>
        <a:xfrm>
          <a:off x="6741033" y="3468338"/>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Local Service Providers</a:t>
          </a:r>
        </a:p>
      </dsp:txBody>
      <dsp:txXfrm>
        <a:off x="6928037" y="3655342"/>
        <a:ext cx="902937" cy="902937"/>
      </dsp:txXfrm>
    </dsp:sp>
    <dsp:sp modelId="{9D591878-D74B-476C-B09E-F560845420F2}">
      <dsp:nvSpPr>
        <dsp:cNvPr id="0" name=""/>
        <dsp:cNvSpPr/>
      </dsp:nvSpPr>
      <dsp:spPr>
        <a:xfrm rot="16200000">
          <a:off x="4130623" y="3249446"/>
          <a:ext cx="120753"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148736" y="3354391"/>
        <a:ext cx="84527" cy="260497"/>
      </dsp:txXfrm>
    </dsp:sp>
    <dsp:sp modelId="{ADACB169-B2B6-4485-ACC6-651CB8883A60}">
      <dsp:nvSpPr>
        <dsp:cNvPr id="0" name=""/>
        <dsp:cNvSpPr/>
      </dsp:nvSpPr>
      <dsp:spPr>
        <a:xfrm>
          <a:off x="3552527" y="3583862"/>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t>HMIC Feedback</a:t>
          </a:r>
        </a:p>
      </dsp:txBody>
      <dsp:txXfrm>
        <a:off x="3739531" y="3770866"/>
        <a:ext cx="902937" cy="902937"/>
      </dsp:txXfrm>
    </dsp:sp>
    <dsp:sp modelId="{5545C380-2B44-4C05-9967-D24EE3D7628D}">
      <dsp:nvSpPr>
        <dsp:cNvPr id="0" name=""/>
        <dsp:cNvSpPr/>
      </dsp:nvSpPr>
      <dsp:spPr>
        <a:xfrm rot="19951938">
          <a:off x="1805234" y="3262033"/>
          <a:ext cx="743442"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1812575" y="3378903"/>
        <a:ext cx="613194" cy="260497"/>
      </dsp:txXfrm>
    </dsp:sp>
    <dsp:sp modelId="{DFC3BAD6-31FA-4012-B69E-68EDF96F4351}">
      <dsp:nvSpPr>
        <dsp:cNvPr id="0" name=""/>
        <dsp:cNvSpPr/>
      </dsp:nvSpPr>
      <dsp:spPr>
        <a:xfrm>
          <a:off x="331018" y="3468342"/>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a:t>Peer Reviews</a:t>
          </a:r>
        </a:p>
      </dsp:txBody>
      <dsp:txXfrm>
        <a:off x="518022" y="3655346"/>
        <a:ext cx="902937" cy="902937"/>
      </dsp:txXfrm>
    </dsp:sp>
    <dsp:sp modelId="{CE69370F-612E-48B7-9314-EEB85C422E88}">
      <dsp:nvSpPr>
        <dsp:cNvPr id="0" name=""/>
        <dsp:cNvSpPr/>
      </dsp:nvSpPr>
      <dsp:spPr>
        <a:xfrm rot="1867565">
          <a:off x="1864438" y="1183071"/>
          <a:ext cx="702034" cy="434161"/>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1873814" y="1236239"/>
        <a:ext cx="571786" cy="260497"/>
      </dsp:txXfrm>
    </dsp:sp>
    <dsp:sp modelId="{927EE29C-F69F-4EDB-8CF4-46D988D944B6}">
      <dsp:nvSpPr>
        <dsp:cNvPr id="0" name=""/>
        <dsp:cNvSpPr/>
      </dsp:nvSpPr>
      <dsp:spPr>
        <a:xfrm>
          <a:off x="406427" y="150219"/>
          <a:ext cx="1276945" cy="127694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Ministry of Justice</a:t>
          </a:r>
        </a:p>
      </dsp:txBody>
      <dsp:txXfrm>
        <a:off x="593431" y="337223"/>
        <a:ext cx="902937" cy="902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3EC47-7812-45D7-B75A-2421545FDD95}">
      <dsp:nvSpPr>
        <dsp:cNvPr id="0" name=""/>
        <dsp:cNvSpPr/>
      </dsp:nvSpPr>
      <dsp:spPr>
        <a:xfrm>
          <a:off x="2852128" y="1454687"/>
          <a:ext cx="2646321" cy="228973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GB" sz="3600" kern="1200" dirty="0" smtClean="0"/>
            <a:t>Signpost</a:t>
          </a:r>
          <a:endParaRPr lang="en-GB" sz="3600" kern="1200" dirty="0"/>
        </a:p>
      </dsp:txBody>
      <dsp:txXfrm>
        <a:off x="3239673" y="1790010"/>
        <a:ext cx="1871231" cy="1619085"/>
      </dsp:txXfrm>
    </dsp:sp>
    <dsp:sp modelId="{D75B94D7-D973-4D44-A388-A3AF7C99DC5B}">
      <dsp:nvSpPr>
        <dsp:cNvPr id="0" name=""/>
        <dsp:cNvSpPr/>
      </dsp:nvSpPr>
      <dsp:spPr>
        <a:xfrm rot="5400000">
          <a:off x="4033885" y="968375"/>
          <a:ext cx="282807"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076306" y="1016961"/>
        <a:ext cx="197965" cy="273020"/>
      </dsp:txXfrm>
    </dsp:sp>
    <dsp:sp modelId="{27F09D2E-21B9-4B7B-8AF9-1A13FC2E6E29}">
      <dsp:nvSpPr>
        <dsp:cNvPr id="0" name=""/>
        <dsp:cNvSpPr/>
      </dsp:nvSpPr>
      <dsp:spPr>
        <a:xfrm>
          <a:off x="3640891" y="-84807"/>
          <a:ext cx="1068795" cy="100589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Centre of Excellence</a:t>
          </a:r>
        </a:p>
      </dsp:txBody>
      <dsp:txXfrm>
        <a:off x="3797412" y="62503"/>
        <a:ext cx="755753" cy="711276"/>
      </dsp:txXfrm>
    </dsp:sp>
    <dsp:sp modelId="{DD7C23A2-0093-4745-9F7F-AE02D069F1D7}">
      <dsp:nvSpPr>
        <dsp:cNvPr id="0" name=""/>
        <dsp:cNvSpPr/>
      </dsp:nvSpPr>
      <dsp:spPr>
        <a:xfrm rot="8398703">
          <a:off x="5253302" y="1198051"/>
          <a:ext cx="640030"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373827" y="1245165"/>
        <a:ext cx="503520" cy="273020"/>
      </dsp:txXfrm>
    </dsp:sp>
    <dsp:sp modelId="{64BC0CCF-B77B-4D28-BE82-98261B847346}">
      <dsp:nvSpPr>
        <dsp:cNvPr id="0" name=""/>
        <dsp:cNvSpPr/>
      </dsp:nvSpPr>
      <dsp:spPr>
        <a:xfrm>
          <a:off x="5927890" y="248261"/>
          <a:ext cx="979333" cy="93672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Focus on Victims</a:t>
          </a:r>
        </a:p>
      </dsp:txBody>
      <dsp:txXfrm>
        <a:off x="6071310" y="385441"/>
        <a:ext cx="692493" cy="662366"/>
      </dsp:txXfrm>
    </dsp:sp>
    <dsp:sp modelId="{6974D792-A27C-4564-9A27-FCD4B96859AC}">
      <dsp:nvSpPr>
        <dsp:cNvPr id="0" name=""/>
        <dsp:cNvSpPr/>
      </dsp:nvSpPr>
      <dsp:spPr>
        <a:xfrm rot="9575720">
          <a:off x="5704040" y="1640505"/>
          <a:ext cx="875568"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836267" y="1707715"/>
        <a:ext cx="739058" cy="273020"/>
      </dsp:txXfrm>
    </dsp:sp>
    <dsp:sp modelId="{A76496DF-BFED-4E14-AB66-4E87B0874307}">
      <dsp:nvSpPr>
        <dsp:cNvPr id="0" name=""/>
        <dsp:cNvSpPr/>
      </dsp:nvSpPr>
      <dsp:spPr>
        <a:xfrm>
          <a:off x="6907771" y="936104"/>
          <a:ext cx="959828" cy="93694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Built on Learning &amp; Best Practice</a:t>
          </a:r>
        </a:p>
      </dsp:txBody>
      <dsp:txXfrm>
        <a:off x="7048335" y="1073316"/>
        <a:ext cx="678700" cy="662518"/>
      </dsp:txXfrm>
    </dsp:sp>
    <dsp:sp modelId="{19D6FA8D-7096-47B0-A76C-F81BDF11DD4C}">
      <dsp:nvSpPr>
        <dsp:cNvPr id="0" name=""/>
        <dsp:cNvSpPr/>
      </dsp:nvSpPr>
      <dsp:spPr>
        <a:xfrm rot="10590372">
          <a:off x="5875483" y="2240147"/>
          <a:ext cx="919982"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6011866" y="2326995"/>
        <a:ext cx="783472" cy="273020"/>
      </dsp:txXfrm>
    </dsp:sp>
    <dsp:sp modelId="{2DA54D59-4FAA-42FD-8747-3D5099D6DE12}">
      <dsp:nvSpPr>
        <dsp:cNvPr id="0" name=""/>
        <dsp:cNvSpPr/>
      </dsp:nvSpPr>
      <dsp:spPr>
        <a:xfrm>
          <a:off x="7226641" y="1881314"/>
          <a:ext cx="1062588" cy="99900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Accessible to all victims</a:t>
          </a:r>
        </a:p>
      </dsp:txBody>
      <dsp:txXfrm>
        <a:off x="7382253" y="2027615"/>
        <a:ext cx="751364" cy="706404"/>
      </dsp:txXfrm>
    </dsp:sp>
    <dsp:sp modelId="{A52A1010-70D1-4E80-9C21-223C62DB6052}">
      <dsp:nvSpPr>
        <dsp:cNvPr id="0" name=""/>
        <dsp:cNvSpPr/>
      </dsp:nvSpPr>
      <dsp:spPr>
        <a:xfrm rot="11707989">
          <a:off x="5768448" y="2919379"/>
          <a:ext cx="861461"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902591" y="3028205"/>
        <a:ext cx="724951" cy="273020"/>
      </dsp:txXfrm>
    </dsp:sp>
    <dsp:sp modelId="{131EDC07-B4C9-4891-80CD-ACA8D7DE48C7}">
      <dsp:nvSpPr>
        <dsp:cNvPr id="0" name=""/>
        <dsp:cNvSpPr/>
      </dsp:nvSpPr>
      <dsp:spPr>
        <a:xfrm>
          <a:off x="6987795" y="3024339"/>
          <a:ext cx="1000564" cy="94225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Initial &amp; ongoing assessment of needs</a:t>
          </a:r>
        </a:p>
      </dsp:txBody>
      <dsp:txXfrm>
        <a:off x="7134324" y="3162329"/>
        <a:ext cx="707506" cy="666278"/>
      </dsp:txXfrm>
    </dsp:sp>
    <dsp:sp modelId="{F9186C10-8C06-41F4-8CA9-661A85D0B841}">
      <dsp:nvSpPr>
        <dsp:cNvPr id="0" name=""/>
        <dsp:cNvSpPr/>
      </dsp:nvSpPr>
      <dsp:spPr>
        <a:xfrm rot="13003042">
          <a:off x="5306654" y="3422109"/>
          <a:ext cx="553053"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429622" y="3553923"/>
        <a:ext cx="416543" cy="273020"/>
      </dsp:txXfrm>
    </dsp:sp>
    <dsp:sp modelId="{FB9A4FE7-A3F8-49AF-8F6E-C2CA0A507CF0}">
      <dsp:nvSpPr>
        <dsp:cNvPr id="0" name=""/>
        <dsp:cNvSpPr/>
      </dsp:nvSpPr>
      <dsp:spPr>
        <a:xfrm>
          <a:off x="5919341" y="3758515"/>
          <a:ext cx="996445" cy="102687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Information Rich Environment</a:t>
          </a:r>
        </a:p>
      </dsp:txBody>
      <dsp:txXfrm>
        <a:off x="6065267" y="3908897"/>
        <a:ext cx="704593" cy="726107"/>
      </dsp:txXfrm>
    </dsp:sp>
    <dsp:sp modelId="{896FC23A-088E-40F4-968C-FB0880EE68CF}">
      <dsp:nvSpPr>
        <dsp:cNvPr id="0" name=""/>
        <dsp:cNvSpPr/>
      </dsp:nvSpPr>
      <dsp:spPr>
        <a:xfrm rot="15177797">
          <a:off x="4457785" y="3692257"/>
          <a:ext cx="244123"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4505132" y="3818276"/>
        <a:ext cx="170886" cy="273020"/>
      </dsp:txXfrm>
    </dsp:sp>
    <dsp:sp modelId="{7BF4206D-36BD-4A3A-963D-6027647C7D70}">
      <dsp:nvSpPr>
        <dsp:cNvPr id="0" name=""/>
        <dsp:cNvSpPr/>
      </dsp:nvSpPr>
      <dsp:spPr>
        <a:xfrm>
          <a:off x="4240570" y="4131862"/>
          <a:ext cx="1091039" cy="92191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Enhances Partnerships with local providers.</a:t>
          </a:r>
        </a:p>
      </dsp:txBody>
      <dsp:txXfrm>
        <a:off x="4400349" y="4266874"/>
        <a:ext cx="771481" cy="651894"/>
      </dsp:txXfrm>
    </dsp:sp>
    <dsp:sp modelId="{CB003EE5-1F85-41FB-8B6D-71F97528FA03}">
      <dsp:nvSpPr>
        <dsp:cNvPr id="0" name=""/>
        <dsp:cNvSpPr/>
      </dsp:nvSpPr>
      <dsp:spPr>
        <a:xfrm rot="17543503">
          <a:off x="3509592" y="3671175"/>
          <a:ext cx="260899"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3533819" y="3798366"/>
        <a:ext cx="182629" cy="273020"/>
      </dsp:txXfrm>
    </dsp:sp>
    <dsp:sp modelId="{506E590A-D16F-4FE2-A3C0-04C8FC438361}">
      <dsp:nvSpPr>
        <dsp:cNvPr id="0" name=""/>
        <dsp:cNvSpPr/>
      </dsp:nvSpPr>
      <dsp:spPr>
        <a:xfrm>
          <a:off x="2811329" y="4104460"/>
          <a:ext cx="1092516" cy="95959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Greater Influence on CJ partners</a:t>
          </a:r>
        </a:p>
      </dsp:txBody>
      <dsp:txXfrm>
        <a:off x="2971324" y="4244989"/>
        <a:ext cx="772526" cy="678537"/>
      </dsp:txXfrm>
    </dsp:sp>
    <dsp:sp modelId="{FE84114B-501B-4B76-9E89-2B152F78509C}">
      <dsp:nvSpPr>
        <dsp:cNvPr id="0" name=""/>
        <dsp:cNvSpPr/>
      </dsp:nvSpPr>
      <dsp:spPr>
        <a:xfrm rot="19357812">
          <a:off x="2612087" y="3388160"/>
          <a:ext cx="465425"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626097" y="3520595"/>
        <a:ext cx="328915" cy="273020"/>
      </dsp:txXfrm>
    </dsp:sp>
    <dsp:sp modelId="{BC6D914A-9819-4068-A1E7-2275E94E9A1F}">
      <dsp:nvSpPr>
        <dsp:cNvPr id="0" name=""/>
        <dsp:cNvSpPr/>
      </dsp:nvSpPr>
      <dsp:spPr>
        <a:xfrm>
          <a:off x="1587193" y="3679217"/>
          <a:ext cx="994710" cy="103416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Supports and enhances existing programmes and operational functions.</a:t>
          </a:r>
        </a:p>
      </dsp:txBody>
      <dsp:txXfrm>
        <a:off x="1732865" y="3830667"/>
        <a:ext cx="703366" cy="731262"/>
      </dsp:txXfrm>
    </dsp:sp>
    <dsp:sp modelId="{6F557E42-DAA1-4E2A-AF2B-FB6C1D79100A}">
      <dsp:nvSpPr>
        <dsp:cNvPr id="0" name=""/>
        <dsp:cNvSpPr/>
      </dsp:nvSpPr>
      <dsp:spPr>
        <a:xfrm rot="20753388">
          <a:off x="1695647" y="2885828"/>
          <a:ext cx="871372"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1697706" y="2993475"/>
        <a:ext cx="734862" cy="273020"/>
      </dsp:txXfrm>
    </dsp:sp>
    <dsp:sp modelId="{843F36F8-C596-499C-AD11-C5547D776649}">
      <dsp:nvSpPr>
        <dsp:cNvPr id="0" name=""/>
        <dsp:cNvSpPr/>
      </dsp:nvSpPr>
      <dsp:spPr>
        <a:xfrm>
          <a:off x="385877" y="2952329"/>
          <a:ext cx="937713" cy="96383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Champions for the improvement of our service to victims</a:t>
          </a:r>
        </a:p>
      </dsp:txBody>
      <dsp:txXfrm>
        <a:off x="523202" y="3093479"/>
        <a:ext cx="663063" cy="681535"/>
      </dsp:txXfrm>
    </dsp:sp>
    <dsp:sp modelId="{7DDE4BAB-18E2-4170-A638-15A6747BCC3D}">
      <dsp:nvSpPr>
        <dsp:cNvPr id="0" name=""/>
        <dsp:cNvSpPr/>
      </dsp:nvSpPr>
      <dsp:spPr>
        <a:xfrm rot="293760">
          <a:off x="1578033" y="2188404"/>
          <a:ext cx="907049"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1578282" y="2273586"/>
        <a:ext cx="770539" cy="273020"/>
      </dsp:txXfrm>
    </dsp:sp>
    <dsp:sp modelId="{66A85ED7-9437-467A-8AA0-D7A42AB04BA2}">
      <dsp:nvSpPr>
        <dsp:cNvPr id="0" name=""/>
        <dsp:cNvSpPr/>
      </dsp:nvSpPr>
      <dsp:spPr>
        <a:xfrm>
          <a:off x="155400" y="1787745"/>
          <a:ext cx="999745" cy="102056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Pan-Bedfordshire directory of services</a:t>
          </a:r>
        </a:p>
      </dsp:txBody>
      <dsp:txXfrm>
        <a:off x="301809" y="1937204"/>
        <a:ext cx="706927" cy="721649"/>
      </dsp:txXfrm>
    </dsp:sp>
    <dsp:sp modelId="{9D92BE34-7A61-4C5B-9B4F-569C07E24D73}">
      <dsp:nvSpPr>
        <dsp:cNvPr id="0" name=""/>
        <dsp:cNvSpPr/>
      </dsp:nvSpPr>
      <dsp:spPr>
        <a:xfrm rot="1324853">
          <a:off x="1821179" y="1591006"/>
          <a:ext cx="857645"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1826185" y="1656355"/>
        <a:ext cx="721135" cy="273020"/>
      </dsp:txXfrm>
    </dsp:sp>
    <dsp:sp modelId="{990D127A-6FC9-43DE-87D2-D8F798EC20B4}">
      <dsp:nvSpPr>
        <dsp:cNvPr id="0" name=""/>
        <dsp:cNvSpPr/>
      </dsp:nvSpPr>
      <dsp:spPr>
        <a:xfrm>
          <a:off x="535854" y="843376"/>
          <a:ext cx="979333" cy="95682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RJ Identification and Coordination</a:t>
          </a:r>
        </a:p>
      </dsp:txBody>
      <dsp:txXfrm>
        <a:off x="679274" y="983500"/>
        <a:ext cx="692493" cy="676577"/>
      </dsp:txXfrm>
    </dsp:sp>
    <dsp:sp modelId="{E2145F4B-EEC5-4BDF-89F9-19E00846E67C}">
      <dsp:nvSpPr>
        <dsp:cNvPr id="0" name=""/>
        <dsp:cNvSpPr/>
      </dsp:nvSpPr>
      <dsp:spPr>
        <a:xfrm rot="2716865">
          <a:off x="2677858" y="1140813"/>
          <a:ext cx="556458" cy="455034"/>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rot="10800000">
        <a:off x="2698087" y="1183320"/>
        <a:ext cx="419948" cy="273020"/>
      </dsp:txXfrm>
    </dsp:sp>
    <dsp:sp modelId="{6E9E0FF2-E0F7-4324-83C3-0883F102502A}">
      <dsp:nvSpPr>
        <dsp:cNvPr id="0" name=""/>
        <dsp:cNvSpPr/>
      </dsp:nvSpPr>
      <dsp:spPr>
        <a:xfrm>
          <a:off x="1731209" y="176877"/>
          <a:ext cx="1009269" cy="92821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Coordinating role across force and partner agencies &amp; providers</a:t>
          </a:r>
        </a:p>
      </dsp:txBody>
      <dsp:txXfrm>
        <a:off x="1879013" y="312811"/>
        <a:ext cx="713661" cy="656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00E30-B3E4-4037-812E-D72D673E7546}">
      <dsp:nvSpPr>
        <dsp:cNvPr id="0" name=""/>
        <dsp:cNvSpPr/>
      </dsp:nvSpPr>
      <dsp:spPr>
        <a:xfrm>
          <a:off x="3240626" y="1549066"/>
          <a:ext cx="1900746" cy="2014434"/>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GB" sz="2500" kern="1200" dirty="0" smtClean="0"/>
            <a:t>Signpost</a:t>
          </a:r>
          <a:endParaRPr lang="en-GB" sz="2500" kern="1200" dirty="0"/>
        </a:p>
      </dsp:txBody>
      <dsp:txXfrm>
        <a:off x="3518984" y="1844073"/>
        <a:ext cx="1344030" cy="1424420"/>
      </dsp:txXfrm>
    </dsp:sp>
    <dsp:sp modelId="{37ABD3A4-F206-4D80-A4C8-FCEB810D1800}">
      <dsp:nvSpPr>
        <dsp:cNvPr id="0" name=""/>
        <dsp:cNvSpPr/>
      </dsp:nvSpPr>
      <dsp:spPr>
        <a:xfrm>
          <a:off x="3635557" y="1805"/>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Local Authority Services</a:t>
          </a:r>
        </a:p>
      </dsp:txBody>
      <dsp:txXfrm>
        <a:off x="3798242" y="164490"/>
        <a:ext cx="785515" cy="785515"/>
      </dsp:txXfrm>
    </dsp:sp>
    <dsp:sp modelId="{2FA2E987-C954-427A-A482-372DC3411768}">
      <dsp:nvSpPr>
        <dsp:cNvPr id="0" name=""/>
        <dsp:cNvSpPr/>
      </dsp:nvSpPr>
      <dsp:spPr>
        <a:xfrm>
          <a:off x="4502906" y="199772"/>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OPCC Commissioned Services</a:t>
          </a:r>
        </a:p>
      </dsp:txBody>
      <dsp:txXfrm>
        <a:off x="4665591" y="362457"/>
        <a:ext cx="785515" cy="785515"/>
      </dsp:txXfrm>
    </dsp:sp>
    <dsp:sp modelId="{1A03065A-2B55-47D1-816C-282B2965D8A3}">
      <dsp:nvSpPr>
        <dsp:cNvPr id="0" name=""/>
        <dsp:cNvSpPr/>
      </dsp:nvSpPr>
      <dsp:spPr>
        <a:xfrm>
          <a:off x="5198466" y="754462"/>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Emerald</a:t>
          </a:r>
        </a:p>
      </dsp:txBody>
      <dsp:txXfrm>
        <a:off x="5361151" y="917147"/>
        <a:ext cx="785515" cy="785515"/>
      </dsp:txXfrm>
    </dsp:sp>
    <dsp:sp modelId="{1865A377-9365-4968-A973-49FA35E5FB93}">
      <dsp:nvSpPr>
        <dsp:cNvPr id="0" name=""/>
        <dsp:cNvSpPr/>
      </dsp:nvSpPr>
      <dsp:spPr>
        <a:xfrm>
          <a:off x="5584473" y="1556014"/>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Court Based Witness Service</a:t>
          </a:r>
        </a:p>
      </dsp:txBody>
      <dsp:txXfrm>
        <a:off x="5747158" y="1718699"/>
        <a:ext cx="785515" cy="785515"/>
      </dsp:txXfrm>
    </dsp:sp>
    <dsp:sp modelId="{B969F91A-8744-40ED-A912-E4DF2F03DBD1}">
      <dsp:nvSpPr>
        <dsp:cNvPr id="0" name=""/>
        <dsp:cNvSpPr/>
      </dsp:nvSpPr>
      <dsp:spPr>
        <a:xfrm>
          <a:off x="5584473" y="2445668"/>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Witness Care</a:t>
          </a:r>
        </a:p>
      </dsp:txBody>
      <dsp:txXfrm>
        <a:off x="5747158" y="2608353"/>
        <a:ext cx="785515" cy="785515"/>
      </dsp:txXfrm>
    </dsp:sp>
    <dsp:sp modelId="{A0727CF3-ABED-4809-A234-6974F0DD1B9B}">
      <dsp:nvSpPr>
        <dsp:cNvPr id="0" name=""/>
        <dsp:cNvSpPr/>
      </dsp:nvSpPr>
      <dsp:spPr>
        <a:xfrm>
          <a:off x="5198466" y="3247219"/>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CPS VLU</a:t>
          </a:r>
        </a:p>
      </dsp:txBody>
      <dsp:txXfrm>
        <a:off x="5361151" y="3409904"/>
        <a:ext cx="785515" cy="785515"/>
      </dsp:txXfrm>
    </dsp:sp>
    <dsp:sp modelId="{C7C1B4B6-031D-4326-8882-7C21402B6094}">
      <dsp:nvSpPr>
        <dsp:cNvPr id="0" name=""/>
        <dsp:cNvSpPr/>
      </dsp:nvSpPr>
      <dsp:spPr>
        <a:xfrm>
          <a:off x="4502906" y="3801910"/>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a:t>NPS Victim Contact Scheme</a:t>
          </a:r>
        </a:p>
      </dsp:txBody>
      <dsp:txXfrm>
        <a:off x="4665591" y="3964595"/>
        <a:ext cx="785515" cy="785515"/>
      </dsp:txXfrm>
    </dsp:sp>
    <dsp:sp modelId="{01AE2DB5-B560-4D88-94F4-10173196C273}">
      <dsp:nvSpPr>
        <dsp:cNvPr id="0" name=""/>
        <dsp:cNvSpPr/>
      </dsp:nvSpPr>
      <dsp:spPr>
        <a:xfrm>
          <a:off x="3635557" y="3999877"/>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Road Victims Trust</a:t>
          </a:r>
        </a:p>
      </dsp:txBody>
      <dsp:txXfrm>
        <a:off x="3798242" y="4162562"/>
        <a:ext cx="785515" cy="785515"/>
      </dsp:txXfrm>
    </dsp:sp>
    <dsp:sp modelId="{0357C396-6035-4406-8899-BAF8F0C52BC8}">
      <dsp:nvSpPr>
        <dsp:cNvPr id="0" name=""/>
        <dsp:cNvSpPr/>
      </dsp:nvSpPr>
      <dsp:spPr>
        <a:xfrm>
          <a:off x="2768208" y="3801910"/>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National Homicide Service</a:t>
          </a:r>
        </a:p>
      </dsp:txBody>
      <dsp:txXfrm>
        <a:off x="2930893" y="3964595"/>
        <a:ext cx="785515" cy="785515"/>
      </dsp:txXfrm>
    </dsp:sp>
    <dsp:sp modelId="{8E2CA2F9-AFE6-4C6F-9E3A-475F7D16670F}">
      <dsp:nvSpPr>
        <dsp:cNvPr id="0" name=""/>
        <dsp:cNvSpPr/>
      </dsp:nvSpPr>
      <dsp:spPr>
        <a:xfrm>
          <a:off x="2072648" y="3247219"/>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University of Bedfordshire</a:t>
          </a:r>
        </a:p>
      </dsp:txBody>
      <dsp:txXfrm>
        <a:off x="2235333" y="3409904"/>
        <a:ext cx="785515" cy="785515"/>
      </dsp:txXfrm>
    </dsp:sp>
    <dsp:sp modelId="{314DFC73-F4BE-43B1-B75C-C3E87DD10CA0}">
      <dsp:nvSpPr>
        <dsp:cNvPr id="0" name=""/>
        <dsp:cNvSpPr/>
      </dsp:nvSpPr>
      <dsp:spPr>
        <a:xfrm>
          <a:off x="1686641" y="2445668"/>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Community Interest Companies</a:t>
          </a:r>
        </a:p>
      </dsp:txBody>
      <dsp:txXfrm>
        <a:off x="1849326" y="2608353"/>
        <a:ext cx="785515" cy="785515"/>
      </dsp:txXfrm>
    </dsp:sp>
    <dsp:sp modelId="{5DC056E1-4A5E-42B0-920D-C3868C606316}">
      <dsp:nvSpPr>
        <dsp:cNvPr id="0" name=""/>
        <dsp:cNvSpPr/>
      </dsp:nvSpPr>
      <dsp:spPr>
        <a:xfrm>
          <a:off x="1686641" y="1556014"/>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MH Trust</a:t>
          </a:r>
        </a:p>
      </dsp:txBody>
      <dsp:txXfrm>
        <a:off x="1849326" y="1718699"/>
        <a:ext cx="785515" cy="785515"/>
      </dsp:txXfrm>
    </dsp:sp>
    <dsp:sp modelId="{F4E688A8-7661-4750-9AC8-ACDBA91CD94C}">
      <dsp:nvSpPr>
        <dsp:cNvPr id="0" name=""/>
        <dsp:cNvSpPr/>
      </dsp:nvSpPr>
      <dsp:spPr>
        <a:xfrm>
          <a:off x="2072648" y="754462"/>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Local &amp; National Charities</a:t>
          </a:r>
        </a:p>
      </dsp:txBody>
      <dsp:txXfrm>
        <a:off x="2235333" y="917147"/>
        <a:ext cx="785515" cy="785515"/>
      </dsp:txXfrm>
    </dsp:sp>
    <dsp:sp modelId="{8089B6EC-C3FA-4473-BFDD-0B6B815473C7}">
      <dsp:nvSpPr>
        <dsp:cNvPr id="0" name=""/>
        <dsp:cNvSpPr/>
      </dsp:nvSpPr>
      <dsp:spPr>
        <a:xfrm>
          <a:off x="2768208" y="199772"/>
          <a:ext cx="1110885" cy="1110885"/>
        </a:xfrm>
        <a:prstGeom prst="ellipse">
          <a:avLst/>
        </a:prstGeom>
        <a:solidFill>
          <a:schemeClr val="accent1"/>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GB" sz="800" b="1" kern="1200" dirty="0"/>
            <a:t>RJ Hub</a:t>
          </a:r>
        </a:p>
      </dsp:txBody>
      <dsp:txXfrm>
        <a:off x="2930893" y="362457"/>
        <a:ext cx="785515" cy="7855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17CE3-8A6D-9649-BE06-56BB947921A3}">
      <dsp:nvSpPr>
        <dsp:cNvPr id="0" name=""/>
        <dsp:cNvSpPr/>
      </dsp:nvSpPr>
      <dsp:spPr>
        <a:xfrm>
          <a:off x="5785055" y="2129087"/>
          <a:ext cx="309991" cy="1501516"/>
        </a:xfrm>
        <a:custGeom>
          <a:avLst/>
          <a:gdLst/>
          <a:ahLst/>
          <a:cxnLst/>
          <a:rect l="0" t="0" r="0" b="0"/>
          <a:pathLst>
            <a:path>
              <a:moveTo>
                <a:pt x="309991" y="0"/>
              </a:moveTo>
              <a:lnTo>
                <a:pt x="309991" y="1501516"/>
              </a:lnTo>
              <a:lnTo>
                <a:pt x="0" y="1501516"/>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B9D1B4F0-5A1E-094D-9ECD-BCF15FDC1992}">
      <dsp:nvSpPr>
        <dsp:cNvPr id="0" name=""/>
        <dsp:cNvSpPr/>
      </dsp:nvSpPr>
      <dsp:spPr>
        <a:xfrm>
          <a:off x="3996444" y="1228521"/>
          <a:ext cx="2940837" cy="266364"/>
        </a:xfrm>
        <a:custGeom>
          <a:avLst/>
          <a:gdLst/>
          <a:ahLst/>
          <a:cxnLst/>
          <a:rect l="0" t="0" r="0" b="0"/>
          <a:pathLst>
            <a:path>
              <a:moveTo>
                <a:pt x="0" y="0"/>
              </a:moveTo>
              <a:lnTo>
                <a:pt x="0" y="133182"/>
              </a:lnTo>
              <a:lnTo>
                <a:pt x="2940837" y="133182"/>
              </a:lnTo>
              <a:lnTo>
                <a:pt x="2940837" y="2663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22BFB7-FD7E-5347-A3EF-181B3BE6E944}">
      <dsp:nvSpPr>
        <dsp:cNvPr id="0" name=""/>
        <dsp:cNvSpPr/>
      </dsp:nvSpPr>
      <dsp:spPr>
        <a:xfrm>
          <a:off x="3020494" y="2129087"/>
          <a:ext cx="943794" cy="588098"/>
        </a:xfrm>
        <a:custGeom>
          <a:avLst/>
          <a:gdLst/>
          <a:ahLst/>
          <a:cxnLst/>
          <a:rect l="0" t="0" r="0" b="0"/>
          <a:pathLst>
            <a:path>
              <a:moveTo>
                <a:pt x="0" y="0"/>
              </a:moveTo>
              <a:lnTo>
                <a:pt x="0" y="588098"/>
              </a:lnTo>
              <a:lnTo>
                <a:pt x="943794" y="588098"/>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D2A15205-4A14-9D43-95D3-4F8FDF071071}">
      <dsp:nvSpPr>
        <dsp:cNvPr id="0" name=""/>
        <dsp:cNvSpPr/>
      </dsp:nvSpPr>
      <dsp:spPr>
        <a:xfrm>
          <a:off x="3870394" y="1228521"/>
          <a:ext cx="126049" cy="266364"/>
        </a:xfrm>
        <a:custGeom>
          <a:avLst/>
          <a:gdLst/>
          <a:ahLst/>
          <a:cxnLst/>
          <a:rect l="0" t="0" r="0" b="0"/>
          <a:pathLst>
            <a:path>
              <a:moveTo>
                <a:pt x="126049" y="0"/>
              </a:moveTo>
              <a:lnTo>
                <a:pt x="126049" y="133182"/>
              </a:lnTo>
              <a:lnTo>
                <a:pt x="0" y="133182"/>
              </a:lnTo>
              <a:lnTo>
                <a:pt x="0" y="2663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20EFD3-4ABA-A34A-93B9-B50BF6ADB5BF}">
      <dsp:nvSpPr>
        <dsp:cNvPr id="0" name=""/>
        <dsp:cNvSpPr/>
      </dsp:nvSpPr>
      <dsp:spPr>
        <a:xfrm>
          <a:off x="212180" y="2129087"/>
          <a:ext cx="1224409" cy="1500215"/>
        </a:xfrm>
        <a:custGeom>
          <a:avLst/>
          <a:gdLst/>
          <a:ahLst/>
          <a:cxnLst/>
          <a:rect l="0" t="0" r="0" b="0"/>
          <a:pathLst>
            <a:path>
              <a:moveTo>
                <a:pt x="0" y="0"/>
              </a:moveTo>
              <a:lnTo>
                <a:pt x="0" y="1500215"/>
              </a:lnTo>
              <a:lnTo>
                <a:pt x="1224409" y="1500215"/>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C7EF798E-93AB-9F40-B593-8A1C8658B95A}">
      <dsp:nvSpPr>
        <dsp:cNvPr id="0" name=""/>
        <dsp:cNvSpPr/>
      </dsp:nvSpPr>
      <dsp:spPr>
        <a:xfrm>
          <a:off x="212180" y="2129087"/>
          <a:ext cx="507901" cy="580053"/>
        </a:xfrm>
        <a:custGeom>
          <a:avLst/>
          <a:gdLst/>
          <a:ahLst/>
          <a:cxnLst/>
          <a:rect l="0" t="0" r="0" b="0"/>
          <a:pathLst>
            <a:path>
              <a:moveTo>
                <a:pt x="0" y="0"/>
              </a:moveTo>
              <a:lnTo>
                <a:pt x="0" y="580053"/>
              </a:lnTo>
              <a:lnTo>
                <a:pt x="507901" y="580053"/>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6A372E80-06A7-CC4E-A671-8D0A4C010A49}">
      <dsp:nvSpPr>
        <dsp:cNvPr id="0" name=""/>
        <dsp:cNvSpPr/>
      </dsp:nvSpPr>
      <dsp:spPr>
        <a:xfrm>
          <a:off x="1049651" y="1228521"/>
          <a:ext cx="2946792" cy="266364"/>
        </a:xfrm>
        <a:custGeom>
          <a:avLst/>
          <a:gdLst/>
          <a:ahLst/>
          <a:cxnLst/>
          <a:rect l="0" t="0" r="0" b="0"/>
          <a:pathLst>
            <a:path>
              <a:moveTo>
                <a:pt x="2946792" y="0"/>
              </a:moveTo>
              <a:lnTo>
                <a:pt x="2946792" y="133182"/>
              </a:lnTo>
              <a:lnTo>
                <a:pt x="0" y="133182"/>
              </a:lnTo>
              <a:lnTo>
                <a:pt x="0" y="2663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35C2F5-3A25-0F49-8FAC-B49D4D9877EA}">
      <dsp:nvSpPr>
        <dsp:cNvPr id="0" name=""/>
        <dsp:cNvSpPr/>
      </dsp:nvSpPr>
      <dsp:spPr>
        <a:xfrm>
          <a:off x="2520277" y="594320"/>
          <a:ext cx="2952333"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Head of Unit (PO4)</a:t>
          </a:r>
          <a:endParaRPr lang="en-GB" sz="1900" kern="1200" dirty="0"/>
        </a:p>
      </dsp:txBody>
      <dsp:txXfrm>
        <a:off x="2520277" y="594320"/>
        <a:ext cx="2952333" cy="634201"/>
      </dsp:txXfrm>
    </dsp:sp>
    <dsp:sp modelId="{980E07F0-7001-8042-8704-E8960949B435}">
      <dsp:nvSpPr>
        <dsp:cNvPr id="0" name=""/>
        <dsp:cNvSpPr/>
      </dsp:nvSpPr>
      <dsp:spPr>
        <a:xfrm>
          <a:off x="2813" y="1494886"/>
          <a:ext cx="2093676"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Victim Care Supervisor (SO2)</a:t>
          </a:r>
          <a:endParaRPr lang="en-GB" sz="1900" kern="1200" dirty="0"/>
        </a:p>
      </dsp:txBody>
      <dsp:txXfrm>
        <a:off x="2813" y="1494886"/>
        <a:ext cx="2093676" cy="634201"/>
      </dsp:txXfrm>
    </dsp:sp>
    <dsp:sp modelId="{70F51EE3-1058-4042-9E26-E0BC31A6A569}">
      <dsp:nvSpPr>
        <dsp:cNvPr id="0" name=""/>
        <dsp:cNvSpPr/>
      </dsp:nvSpPr>
      <dsp:spPr>
        <a:xfrm>
          <a:off x="720082" y="2378170"/>
          <a:ext cx="2546610" cy="66194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8 X Victim Care Coordinators (SC5)</a:t>
          </a:r>
          <a:endParaRPr lang="en-GB" sz="1900" kern="1200" dirty="0"/>
        </a:p>
      </dsp:txBody>
      <dsp:txXfrm>
        <a:off x="720082" y="2378170"/>
        <a:ext cx="2546610" cy="661941"/>
      </dsp:txXfrm>
    </dsp:sp>
    <dsp:sp modelId="{4EDF33D2-9C1A-6B40-8BD8-C0FDEE9F0177}">
      <dsp:nvSpPr>
        <dsp:cNvPr id="0" name=""/>
        <dsp:cNvSpPr/>
      </dsp:nvSpPr>
      <dsp:spPr>
        <a:xfrm>
          <a:off x="1436590" y="3312202"/>
          <a:ext cx="1268402"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Victim Care Admin</a:t>
          </a:r>
          <a:endParaRPr lang="en-GB" sz="1900" kern="1200" dirty="0"/>
        </a:p>
      </dsp:txBody>
      <dsp:txXfrm>
        <a:off x="1436590" y="3312202"/>
        <a:ext cx="1268402" cy="634201"/>
      </dsp:txXfrm>
    </dsp:sp>
    <dsp:sp modelId="{8245366C-6007-424B-91D5-A71B0E33F82B}">
      <dsp:nvSpPr>
        <dsp:cNvPr id="0" name=""/>
        <dsp:cNvSpPr/>
      </dsp:nvSpPr>
      <dsp:spPr>
        <a:xfrm>
          <a:off x="2808018" y="1494886"/>
          <a:ext cx="2124751"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Victim Care Supervisor (SO2)</a:t>
          </a:r>
          <a:endParaRPr lang="en-GB" sz="1900" kern="1200" dirty="0"/>
        </a:p>
      </dsp:txBody>
      <dsp:txXfrm>
        <a:off x="2808018" y="1494886"/>
        <a:ext cx="2124751" cy="634201"/>
      </dsp:txXfrm>
    </dsp:sp>
    <dsp:sp modelId="{B6E16703-A5C7-804D-B849-87C5787ED3DC}">
      <dsp:nvSpPr>
        <dsp:cNvPr id="0" name=""/>
        <dsp:cNvSpPr/>
      </dsp:nvSpPr>
      <dsp:spPr>
        <a:xfrm>
          <a:off x="3964288" y="2400088"/>
          <a:ext cx="2805313" cy="634194"/>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Volunteers</a:t>
          </a:r>
          <a:endParaRPr lang="en-GB" sz="1900" kern="1200" dirty="0"/>
        </a:p>
      </dsp:txBody>
      <dsp:txXfrm>
        <a:off x="3964288" y="2400088"/>
        <a:ext cx="2805313" cy="634194"/>
      </dsp:txXfrm>
    </dsp:sp>
    <dsp:sp modelId="{26E730A0-CCA6-1849-90CE-D1E351F2DB99}">
      <dsp:nvSpPr>
        <dsp:cNvPr id="0" name=""/>
        <dsp:cNvSpPr/>
      </dsp:nvSpPr>
      <dsp:spPr>
        <a:xfrm>
          <a:off x="5884488" y="1494886"/>
          <a:ext cx="2105586"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RJ Coordinator</a:t>
          </a:r>
        </a:p>
        <a:p>
          <a:pPr lvl="0" algn="ctr" defTabSz="844550">
            <a:lnSpc>
              <a:spcPct val="90000"/>
            </a:lnSpc>
            <a:spcBef>
              <a:spcPct val="0"/>
            </a:spcBef>
            <a:spcAft>
              <a:spcPct val="35000"/>
            </a:spcAft>
          </a:pPr>
          <a:r>
            <a:rPr lang="en-GB" sz="1900" kern="1200" dirty="0" smtClean="0"/>
            <a:t>(SO2)</a:t>
          </a:r>
          <a:endParaRPr lang="en-GB" sz="1900" kern="1200" dirty="0"/>
        </a:p>
      </dsp:txBody>
      <dsp:txXfrm>
        <a:off x="5884488" y="1494886"/>
        <a:ext cx="2105586" cy="634201"/>
      </dsp:txXfrm>
    </dsp:sp>
    <dsp:sp modelId="{0CE28CDA-6D5C-A543-8E45-61E91C6A27BF}">
      <dsp:nvSpPr>
        <dsp:cNvPr id="0" name=""/>
        <dsp:cNvSpPr/>
      </dsp:nvSpPr>
      <dsp:spPr>
        <a:xfrm>
          <a:off x="4516652" y="3313503"/>
          <a:ext cx="1268402" cy="63420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RJ Admin</a:t>
          </a:r>
          <a:endParaRPr lang="en-GB" sz="1900" kern="1200" dirty="0"/>
        </a:p>
      </dsp:txBody>
      <dsp:txXfrm>
        <a:off x="4516652" y="3313503"/>
        <a:ext cx="1268402" cy="63420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pitchFamily="18" charset="0"/>
              </a:defRPr>
            </a:lvl1pPr>
          </a:lstStyle>
          <a:p>
            <a:pPr>
              <a:defRPr/>
            </a:pPr>
            <a:endParaRPr lang="en-GB" dirty="0"/>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pitchFamily="18" charset="0"/>
              </a:defRPr>
            </a:lvl1pPr>
          </a:lstStyle>
          <a:p>
            <a:pPr>
              <a:defRPr/>
            </a:pPr>
            <a:endParaRPr lang="en-GB" dirty="0"/>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pitchFamily="18" charset="0"/>
              </a:defRPr>
            </a:lvl1pPr>
          </a:lstStyle>
          <a:p>
            <a:pPr>
              <a:defRPr/>
            </a:pPr>
            <a:endParaRPr lang="en-GB" dirty="0"/>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pitchFamily="18" charset="0"/>
              </a:defRPr>
            </a:lvl1pPr>
          </a:lstStyle>
          <a:p>
            <a:pPr>
              <a:defRPr/>
            </a:pPr>
            <a:fld id="{BD974BB3-0A23-420A-9CB3-36357478E486}" type="slidenum">
              <a:rPr lang="en-GB"/>
              <a:pPr>
                <a:defRPr/>
              </a:pPr>
              <a:t>‹#›</a:t>
            </a:fld>
            <a:endParaRPr lang="en-GB" dirty="0"/>
          </a:p>
        </p:txBody>
      </p:sp>
    </p:spTree>
    <p:extLst>
      <p:ext uri="{BB962C8B-B14F-4D97-AF65-F5344CB8AC3E}">
        <p14:creationId xmlns:p14="http://schemas.microsoft.com/office/powerpoint/2010/main" val="2100951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Times" pitchFamily="18" charset="0"/>
              </a:defRPr>
            </a:lvl1pPr>
          </a:lstStyle>
          <a:p>
            <a:pPr>
              <a:defRPr/>
            </a:pPr>
            <a:endParaRPr lang="en-US" dirty="0"/>
          </a:p>
        </p:txBody>
      </p:sp>
      <p:sp>
        <p:nvSpPr>
          <p:cNvPr id="256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pitchFamily="18"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Times" pitchFamily="18" charset="0"/>
              </a:defRPr>
            </a:lvl1pPr>
          </a:lstStyle>
          <a:p>
            <a:pPr>
              <a:defRPr/>
            </a:pPr>
            <a:endParaRPr lang="en-US" dirty="0"/>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pitchFamily="18" charset="0"/>
              </a:defRPr>
            </a:lvl1pPr>
          </a:lstStyle>
          <a:p>
            <a:pPr>
              <a:defRPr/>
            </a:pPr>
            <a:fld id="{A3A43FF3-EE6C-4227-B65A-FA21F007C9C4}" type="slidenum">
              <a:rPr lang="en-US"/>
              <a:pPr>
                <a:defRPr/>
              </a:pPr>
              <a:t>‹#›</a:t>
            </a:fld>
            <a:endParaRPr lang="en-US" dirty="0"/>
          </a:p>
        </p:txBody>
      </p:sp>
    </p:spTree>
    <p:extLst>
      <p:ext uri="{BB962C8B-B14F-4D97-AF65-F5344CB8AC3E}">
        <p14:creationId xmlns:p14="http://schemas.microsoft.com/office/powerpoint/2010/main" val="122151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3</a:t>
            </a:fld>
            <a:endParaRPr lang="en-US" dirty="0"/>
          </a:p>
        </p:txBody>
      </p:sp>
    </p:spTree>
    <p:extLst>
      <p:ext uri="{BB962C8B-B14F-4D97-AF65-F5344CB8AC3E}">
        <p14:creationId xmlns:p14="http://schemas.microsoft.com/office/powerpoint/2010/main" val="2126045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8</a:t>
            </a:fld>
            <a:endParaRPr lang="en-US" dirty="0"/>
          </a:p>
        </p:txBody>
      </p:sp>
    </p:spTree>
    <p:extLst>
      <p:ext uri="{BB962C8B-B14F-4D97-AF65-F5344CB8AC3E}">
        <p14:creationId xmlns:p14="http://schemas.microsoft.com/office/powerpoint/2010/main" val="1836441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9</a:t>
            </a:fld>
            <a:endParaRPr lang="en-US" dirty="0"/>
          </a:p>
        </p:txBody>
      </p:sp>
    </p:spTree>
    <p:extLst>
      <p:ext uri="{BB962C8B-B14F-4D97-AF65-F5344CB8AC3E}">
        <p14:creationId xmlns:p14="http://schemas.microsoft.com/office/powerpoint/2010/main" val="39309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10</a:t>
            </a:fld>
            <a:endParaRPr lang="en-US" dirty="0"/>
          </a:p>
        </p:txBody>
      </p:sp>
    </p:spTree>
    <p:extLst>
      <p:ext uri="{BB962C8B-B14F-4D97-AF65-F5344CB8AC3E}">
        <p14:creationId xmlns:p14="http://schemas.microsoft.com/office/powerpoint/2010/main" val="1214868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11</a:t>
            </a:fld>
            <a:endParaRPr lang="en-US" dirty="0"/>
          </a:p>
        </p:txBody>
      </p:sp>
    </p:spTree>
    <p:extLst>
      <p:ext uri="{BB962C8B-B14F-4D97-AF65-F5344CB8AC3E}">
        <p14:creationId xmlns:p14="http://schemas.microsoft.com/office/powerpoint/2010/main" val="184101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12</a:t>
            </a:fld>
            <a:endParaRPr lang="en-US" dirty="0"/>
          </a:p>
        </p:txBody>
      </p:sp>
    </p:spTree>
    <p:extLst>
      <p:ext uri="{BB962C8B-B14F-4D97-AF65-F5344CB8AC3E}">
        <p14:creationId xmlns:p14="http://schemas.microsoft.com/office/powerpoint/2010/main" val="57205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14</a:t>
            </a:fld>
            <a:endParaRPr lang="en-US" dirty="0"/>
          </a:p>
        </p:txBody>
      </p:sp>
    </p:spTree>
    <p:extLst>
      <p:ext uri="{BB962C8B-B14F-4D97-AF65-F5344CB8AC3E}">
        <p14:creationId xmlns:p14="http://schemas.microsoft.com/office/powerpoint/2010/main" val="3388361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baseline="0" dirty="0" smtClean="0"/>
              <a:t>Online Application: </a:t>
            </a:r>
          </a:p>
          <a:p>
            <a:endParaRPr lang="en-GB" b="1" u="sng" baseline="0" dirty="0" smtClean="0"/>
          </a:p>
          <a:p>
            <a:r>
              <a:rPr lang="en-GB" b="0" u="none" baseline="0" dirty="0" smtClean="0"/>
              <a:t>If, after attending the event, you would like to submit an application you can do so online. </a:t>
            </a:r>
          </a:p>
          <a:p>
            <a:r>
              <a:rPr lang="en-GB" b="0" u="none" baseline="0" dirty="0" smtClean="0"/>
              <a:t>As well as basic information, you will be required to supply a supporting statement detailing how you are competent in the core behaviours deemed suitable for the role. You will need to go in to detail and explain your thought process in the examples you supply, using the STAR format. This stands for Situation, Task, Action and Result and will help you structure your examples. </a:t>
            </a:r>
          </a:p>
          <a:p>
            <a:endParaRPr lang="en-GB" b="1" u="sng" baseline="0" dirty="0" smtClean="0"/>
          </a:p>
          <a:p>
            <a:r>
              <a:rPr lang="en-GB" b="1" u="sng" baseline="0" dirty="0" smtClean="0"/>
              <a:t>Interview:</a:t>
            </a:r>
          </a:p>
          <a:p>
            <a:endParaRPr lang="en-GB" b="1" u="sng" baseline="0" dirty="0" smtClean="0"/>
          </a:p>
          <a:p>
            <a:r>
              <a:rPr lang="en-GB" b="0" u="none" baseline="0" dirty="0" smtClean="0"/>
              <a:t>If you pass the shortlisting stage of the online application you will then invited to an interview. </a:t>
            </a:r>
          </a:p>
          <a:p>
            <a:r>
              <a:rPr lang="en-GB" b="0" u="none" baseline="0" dirty="0" smtClean="0"/>
              <a:t>This will be a competency based interview lasting approximately 45mins. </a:t>
            </a:r>
          </a:p>
          <a:p>
            <a:r>
              <a:rPr lang="en-GB" b="0" u="none" baseline="0" dirty="0" smtClean="0"/>
              <a:t>Like the application you will need to go into details and explain your example using the STAR format.</a:t>
            </a:r>
          </a:p>
          <a:p>
            <a:endParaRPr lang="en-GB" b="1" u="sng" baseline="0" dirty="0" smtClean="0"/>
          </a:p>
          <a:p>
            <a:r>
              <a:rPr lang="en-GB" b="1" u="sng" baseline="0" dirty="0" smtClean="0"/>
              <a:t>Pre-Employment Checks:</a:t>
            </a:r>
          </a:p>
          <a:p>
            <a:endParaRPr lang="en-GB" b="1" u="sng" baseline="0" dirty="0" smtClean="0"/>
          </a:p>
          <a:p>
            <a:r>
              <a:rPr lang="en-GB" b="0" u="none" baseline="0" dirty="0" smtClean="0"/>
              <a:t>Upon passing the interview, you will be sent a conditional offer via email from the HRSC team with the pre-employment forms that will need to be completed. </a:t>
            </a:r>
          </a:p>
          <a:p>
            <a:r>
              <a:rPr lang="en-GB" b="0" u="none" baseline="0" dirty="0" smtClean="0"/>
              <a:t>This includes vetting, medical forms and references.</a:t>
            </a:r>
          </a:p>
          <a:p>
            <a:r>
              <a:rPr lang="en-GB" b="0" u="none" baseline="0" dirty="0" smtClean="0"/>
              <a:t>These checks can take some time – vetting alone can take many weeks. </a:t>
            </a:r>
          </a:p>
          <a:p>
            <a:r>
              <a:rPr lang="en-GB" b="0" u="none" baseline="0" dirty="0" smtClean="0"/>
              <a:t>Vetting – Disclose everything! </a:t>
            </a:r>
          </a:p>
          <a:p>
            <a:endParaRPr lang="en-GB" b="0" u="none" dirty="0" smtClean="0"/>
          </a:p>
          <a:p>
            <a:r>
              <a:rPr lang="en-GB" b="1" u="sng" dirty="0" smtClean="0"/>
              <a:t>Starting the role:</a:t>
            </a:r>
          </a:p>
          <a:p>
            <a:endParaRPr lang="en-GB" b="1" u="sng" dirty="0" smtClean="0"/>
          </a:p>
          <a:p>
            <a:r>
              <a:rPr lang="en-GB" b="0" u="none" dirty="0" smtClean="0"/>
              <a:t>Once you have completed your pre-employment</a:t>
            </a:r>
            <a:r>
              <a:rPr lang="en-GB" b="0" u="none" baseline="0" dirty="0" smtClean="0"/>
              <a:t> checks, a start date will be agreed, contract and pay forms sent out by the HRSC team.</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A3A43FF3-EE6C-4227-B65A-FA21F007C9C4}" type="slidenum">
              <a:rPr lang="en-US" smtClean="0"/>
              <a:pPr>
                <a:defRPr/>
              </a:pPr>
              <a:t>16</a:t>
            </a:fld>
            <a:endParaRPr lang="en-US" dirty="0"/>
          </a:p>
        </p:txBody>
      </p:sp>
    </p:spTree>
    <p:extLst>
      <p:ext uri="{BB962C8B-B14F-4D97-AF65-F5344CB8AC3E}">
        <p14:creationId xmlns:p14="http://schemas.microsoft.com/office/powerpoint/2010/main" val="2323701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New BP logo (CMYK).jpg"/>
          <p:cNvPicPr>
            <a:picLocks noChangeAspect="1"/>
          </p:cNvPicPr>
          <p:nvPr userDrawn="1"/>
        </p:nvPicPr>
        <p:blipFill>
          <a:blip r:embed="rId3" cstate="print"/>
          <a:srcRect/>
          <a:stretch>
            <a:fillRect/>
          </a:stretch>
        </p:blipFill>
        <p:spPr bwMode="auto">
          <a:xfrm>
            <a:off x="492125" y="214313"/>
            <a:ext cx="1793875" cy="1524000"/>
          </a:xfrm>
          <a:prstGeom prst="rect">
            <a:avLst/>
          </a:prstGeom>
          <a:noFill/>
          <a:ln w="9525">
            <a:noFill/>
            <a:miter lim="800000"/>
            <a:headEnd/>
            <a:tailEnd/>
          </a:ln>
        </p:spPr>
      </p:pic>
      <p:sp>
        <p:nvSpPr>
          <p:cNvPr id="31747" name="Rectangle 3"/>
          <p:cNvSpPr>
            <a:spLocks noGrp="1" noChangeArrowheads="1"/>
          </p:cNvSpPr>
          <p:nvPr>
            <p:ph type="ctrTitle"/>
          </p:nvPr>
        </p:nvSpPr>
        <p:spPr>
          <a:xfrm>
            <a:off x="395288" y="2209800"/>
            <a:ext cx="8367712" cy="1723256"/>
          </a:xfrm>
        </p:spPr>
        <p:txBody>
          <a:bodyPr/>
          <a:lstStyle>
            <a:lvl1pPr>
              <a:defRPr sz="5400"/>
            </a:lvl1pPr>
          </a:lstStyle>
          <a:p>
            <a:r>
              <a:rPr lang="en-US" smtClean="0"/>
              <a:t>Click to edit Master title style</a:t>
            </a:r>
            <a:endParaRPr lang="en-US" dirty="0"/>
          </a:p>
        </p:txBody>
      </p:sp>
      <p:sp>
        <p:nvSpPr>
          <p:cNvPr id="31748" name="Rectangle 4"/>
          <p:cNvSpPr>
            <a:spLocks noGrp="1" noChangeArrowheads="1"/>
          </p:cNvSpPr>
          <p:nvPr>
            <p:ph type="subTitle" idx="1"/>
          </p:nvPr>
        </p:nvSpPr>
        <p:spPr>
          <a:xfrm>
            <a:off x="395288" y="4005263"/>
            <a:ext cx="8367712" cy="1295400"/>
          </a:xfrm>
        </p:spPr>
        <p:txBody>
          <a:bodyPr/>
          <a:lstStyle>
            <a:lvl1pPr marL="0" indent="0">
              <a:defRPr sz="2800"/>
            </a:lvl1pPr>
          </a:lstStyle>
          <a:p>
            <a:r>
              <a:rPr lang="en-US" smtClean="0"/>
              <a:t>Click to edit Master subtitle style</a:t>
            </a:r>
            <a:endParaRPr lang="en-US"/>
          </a:p>
        </p:txBody>
      </p:sp>
      <p:sp>
        <p:nvSpPr>
          <p:cNvPr id="5" name="Rectangle 5"/>
          <p:cNvSpPr>
            <a:spLocks noGrp="1" noChangeArrowheads="1"/>
          </p:cNvSpPr>
          <p:nvPr>
            <p:ph type="dt" sz="half" idx="10"/>
          </p:nvPr>
        </p:nvSpPr>
        <p:spPr>
          <a:xfrm>
            <a:off x="381000" y="6248400"/>
            <a:ext cx="2209800" cy="457200"/>
          </a:xfrm>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xfrm>
            <a:off x="6553200" y="6248400"/>
            <a:ext cx="2209800" cy="457200"/>
          </a:xfrm>
        </p:spPr>
        <p:txBody>
          <a:bodyPr/>
          <a:lstStyle>
            <a:lvl1pPr>
              <a:defRPr/>
            </a:lvl1pPr>
          </a:lstStyle>
          <a:p>
            <a:pPr>
              <a:defRPr/>
            </a:pPr>
            <a:fld id="{80A8620B-D399-476D-ACBC-2A097ACB929E}" type="slidenum">
              <a:rPr lang="en-US"/>
              <a:pPr>
                <a:defRPr/>
              </a:pPr>
              <a:t>‹#›</a:t>
            </a:fld>
            <a:endParaRPr lang="en-US" dirty="0"/>
          </a:p>
        </p:txBody>
      </p:sp>
      <p:pic>
        <p:nvPicPr>
          <p:cNvPr id="8" name="Picture 2" descr="C:\Users\6837\AppData\Local\Microsoft\Windows\INetCache\Content.Outlook\6KY9DSP2\Beds-PCC-RGB_Keylin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85927" y="81096"/>
            <a:ext cx="3355813" cy="2000251"/>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Page title</a:t>
            </a:r>
            <a:endParaRPr lang="en-GB" dirty="0"/>
          </a:p>
        </p:txBody>
      </p:sp>
      <p:pic>
        <p:nvPicPr>
          <p:cNvPr id="4" name="Picture 2" descr="C:\Users\6837\AppData\Local\Microsoft\Windows\INetCache\Content.Outlook\6KY9DSP2\Beds-PCC-RGB_Keyli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44924" y="123505"/>
            <a:ext cx="2007640" cy="11966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1"/>
          <p:cNvSpPr>
            <a:spLocks noGrp="1" noChangeArrowheads="1"/>
          </p:cNvSpPr>
          <p:nvPr>
            <p:ph type="title"/>
          </p:nvPr>
        </p:nvSpPr>
        <p:spPr bwMode="auto">
          <a:xfrm>
            <a:off x="304800" y="381000"/>
            <a:ext cx="59436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04800" y="1447800"/>
            <a:ext cx="8382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304800" y="6248400"/>
            <a:ext cx="2286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fld id="{C62C135B-516C-442A-AD5D-DC54256CB180}"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12" r:id="rId1"/>
    <p:sldLayoutId id="2147483701" r:id="rId2"/>
  </p:sldLayoutIdLst>
  <p:txStyles>
    <p:titleStyle>
      <a:lvl1pPr algn="l" rtl="0" eaLnBrk="1" fontAlgn="base" hangingPunct="1">
        <a:spcBef>
          <a:spcPct val="0"/>
        </a:spcBef>
        <a:spcAft>
          <a:spcPct val="0"/>
        </a:spcAft>
        <a:defRPr sz="3200" b="1">
          <a:solidFill>
            <a:srgbClr val="1D3277"/>
          </a:solidFill>
          <a:latin typeface="+mj-lt"/>
          <a:ea typeface="+mj-ea"/>
          <a:cs typeface="+mj-cs"/>
        </a:defRPr>
      </a:lvl1pPr>
      <a:lvl2pPr algn="l" rtl="0" eaLnBrk="1" fontAlgn="base" hangingPunct="1">
        <a:spcBef>
          <a:spcPct val="0"/>
        </a:spcBef>
        <a:spcAft>
          <a:spcPct val="0"/>
        </a:spcAft>
        <a:defRPr sz="3200" b="1">
          <a:solidFill>
            <a:schemeClr val="tx1"/>
          </a:solidFill>
          <a:latin typeface="Arial" charset="0"/>
        </a:defRPr>
      </a:lvl2pPr>
      <a:lvl3pPr algn="l" rtl="0" eaLnBrk="1" fontAlgn="base" hangingPunct="1">
        <a:spcBef>
          <a:spcPct val="0"/>
        </a:spcBef>
        <a:spcAft>
          <a:spcPct val="0"/>
        </a:spcAft>
        <a:defRPr sz="3200" b="1">
          <a:solidFill>
            <a:schemeClr val="tx1"/>
          </a:solidFill>
          <a:latin typeface="Arial" charset="0"/>
        </a:defRPr>
      </a:lvl3pPr>
      <a:lvl4pPr algn="l" rtl="0" eaLnBrk="1" fontAlgn="base" hangingPunct="1">
        <a:spcBef>
          <a:spcPct val="0"/>
        </a:spcBef>
        <a:spcAft>
          <a:spcPct val="0"/>
        </a:spcAft>
        <a:defRPr sz="3200" b="1">
          <a:solidFill>
            <a:schemeClr val="tx1"/>
          </a:solidFill>
          <a:latin typeface="Arial" charset="0"/>
        </a:defRPr>
      </a:lvl4pPr>
      <a:lvl5pPr algn="l" rtl="0" eaLnBrk="1" fontAlgn="base" hangingPunct="1">
        <a:spcBef>
          <a:spcPct val="0"/>
        </a:spcBef>
        <a:spcAft>
          <a:spcPct val="0"/>
        </a:spcAft>
        <a:defRPr sz="3200" b="1">
          <a:solidFill>
            <a:schemeClr val="tx1"/>
          </a:solidFill>
          <a:latin typeface="Arial" charset="0"/>
        </a:defRPr>
      </a:lvl5pPr>
      <a:lvl6pPr marL="457200" algn="l" rtl="0" eaLnBrk="1" fontAlgn="base" hangingPunct="1">
        <a:spcBef>
          <a:spcPct val="0"/>
        </a:spcBef>
        <a:spcAft>
          <a:spcPct val="0"/>
        </a:spcAft>
        <a:defRPr sz="3200" b="1">
          <a:solidFill>
            <a:schemeClr val="tx1"/>
          </a:solidFill>
          <a:latin typeface="Arial" charset="0"/>
        </a:defRPr>
      </a:lvl6pPr>
      <a:lvl7pPr marL="914400" algn="l" rtl="0" eaLnBrk="1" fontAlgn="base" hangingPunct="1">
        <a:spcBef>
          <a:spcPct val="0"/>
        </a:spcBef>
        <a:spcAft>
          <a:spcPct val="0"/>
        </a:spcAft>
        <a:defRPr sz="3200" b="1">
          <a:solidFill>
            <a:schemeClr val="tx1"/>
          </a:solidFill>
          <a:latin typeface="Arial" charset="0"/>
        </a:defRPr>
      </a:lvl7pPr>
      <a:lvl8pPr marL="1371600" algn="l" rtl="0" eaLnBrk="1" fontAlgn="base" hangingPunct="1">
        <a:spcBef>
          <a:spcPct val="0"/>
        </a:spcBef>
        <a:spcAft>
          <a:spcPct val="0"/>
        </a:spcAft>
        <a:defRPr sz="3200" b="1">
          <a:solidFill>
            <a:schemeClr val="tx1"/>
          </a:solidFill>
          <a:latin typeface="Arial" charset="0"/>
        </a:defRPr>
      </a:lvl8pPr>
      <a:lvl9pPr marL="1828800" algn="l" rtl="0" eaLnBrk="1" fontAlgn="base" hangingPunct="1">
        <a:spcBef>
          <a:spcPct val="0"/>
        </a:spcBef>
        <a:spcAft>
          <a:spcPct val="0"/>
        </a:spcAft>
        <a:defRPr sz="3200" b="1">
          <a:solidFill>
            <a:schemeClr val="tx1"/>
          </a:solidFill>
          <a:latin typeface="Arial" charset="0"/>
        </a:defRPr>
      </a:lvl9pPr>
    </p:titleStyle>
    <p:bodyStyle>
      <a:lvl1pPr marL="342900" indent="-342900" algn="l" rtl="0" eaLnBrk="1" fontAlgn="base" hangingPunct="1">
        <a:spcBef>
          <a:spcPct val="20000"/>
        </a:spcBef>
        <a:spcAft>
          <a:spcPct val="0"/>
        </a:spcAft>
        <a:buChar char="•"/>
        <a:defRPr sz="2400">
          <a:solidFill>
            <a:srgbClr val="292929"/>
          </a:solidFill>
          <a:latin typeface="+mn-lt"/>
          <a:ea typeface="+mn-ea"/>
          <a:cs typeface="+mn-cs"/>
        </a:defRPr>
      </a:lvl1pPr>
      <a:lvl2pPr marL="742950" indent="-285750" algn="l" rtl="0" eaLnBrk="1" fontAlgn="base" hangingPunct="1">
        <a:spcBef>
          <a:spcPct val="20000"/>
        </a:spcBef>
        <a:spcAft>
          <a:spcPct val="0"/>
        </a:spcAft>
        <a:buFont typeface="Times" pitchFamily="18" charset="0"/>
        <a:buChar char="•"/>
        <a:defRPr sz="2400">
          <a:solidFill>
            <a:srgbClr val="292929"/>
          </a:solidFill>
          <a:latin typeface="+mn-lt"/>
        </a:defRPr>
      </a:lvl2pPr>
      <a:lvl3pPr marL="1143000" indent="-228600" algn="l" rtl="0" eaLnBrk="1" fontAlgn="base" hangingPunct="1">
        <a:spcBef>
          <a:spcPct val="20000"/>
        </a:spcBef>
        <a:spcAft>
          <a:spcPct val="0"/>
        </a:spcAft>
        <a:buChar char="–"/>
        <a:defRPr sz="2400" b="1">
          <a:solidFill>
            <a:srgbClr val="292929"/>
          </a:solidFill>
          <a:latin typeface="+mn-lt"/>
        </a:defRPr>
      </a:lvl3pPr>
      <a:lvl4pPr marL="1600200" indent="-228600" algn="l" rtl="0" eaLnBrk="1" fontAlgn="base" hangingPunct="1">
        <a:spcBef>
          <a:spcPct val="20000"/>
        </a:spcBef>
        <a:spcAft>
          <a:spcPct val="0"/>
        </a:spcAft>
        <a:buFont typeface="Times" pitchFamily="18" charset="0"/>
        <a:buChar char="•"/>
        <a:defRPr sz="2000">
          <a:solidFill>
            <a:srgbClr val="292929"/>
          </a:solidFill>
          <a:latin typeface="+mn-lt"/>
        </a:defRPr>
      </a:lvl4pPr>
      <a:lvl5pPr marL="2057400" indent="-228600" algn="l" rtl="0" eaLnBrk="1" fontAlgn="base" hangingPunct="1">
        <a:spcBef>
          <a:spcPct val="20000"/>
        </a:spcBef>
        <a:spcAft>
          <a:spcPct val="0"/>
        </a:spcAft>
        <a:buChar char="»"/>
        <a:defRPr sz="2000">
          <a:solidFill>
            <a:srgbClr val="292929"/>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000" b="-3000"/>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3600" dirty="0" smtClean="0">
                <a:solidFill>
                  <a:schemeClr val="bg1"/>
                </a:solidFill>
              </a:rPr>
              <a:t>Services for anyone impacted </a:t>
            </a:r>
            <a:r>
              <a:rPr lang="en-GB" sz="3600" dirty="0" smtClean="0">
                <a:solidFill>
                  <a:schemeClr val="bg1"/>
                </a:solidFill>
              </a:rPr>
              <a:t>by </a:t>
            </a:r>
            <a:r>
              <a:rPr lang="en-GB" sz="3600" dirty="0">
                <a:solidFill>
                  <a:schemeClr val="bg1"/>
                </a:solidFill>
              </a:rPr>
              <a:t>crime in Bedfordshire </a:t>
            </a:r>
            <a:r>
              <a:rPr lang="en-GB" sz="3600" dirty="0" smtClean="0">
                <a:solidFill>
                  <a:schemeClr val="bg1"/>
                </a:solidFill>
              </a:rPr>
              <a:t/>
            </a:r>
            <a:br>
              <a:rPr lang="en-GB" sz="3600" dirty="0" smtClean="0">
                <a:solidFill>
                  <a:schemeClr val="bg1"/>
                </a:solidFill>
              </a:rPr>
            </a:br>
            <a:r>
              <a:rPr lang="en-GB" sz="3600" dirty="0" smtClean="0">
                <a:solidFill>
                  <a:schemeClr val="bg1"/>
                </a:solidFill>
              </a:rPr>
              <a:t/>
            </a:r>
            <a:br>
              <a:rPr lang="en-GB" sz="3600" dirty="0" smtClean="0">
                <a:solidFill>
                  <a:schemeClr val="bg1"/>
                </a:solidFill>
              </a:rPr>
            </a:br>
            <a:r>
              <a:rPr lang="en-US" sz="3600" dirty="0" smtClean="0">
                <a:solidFill>
                  <a:schemeClr val="bg1"/>
                </a:solidFill>
              </a:rPr>
              <a:t>Engagement </a:t>
            </a:r>
            <a:r>
              <a:rPr lang="en-US" sz="3600" dirty="0">
                <a:solidFill>
                  <a:schemeClr val="bg1"/>
                </a:solidFill>
              </a:rPr>
              <a:t>e</a:t>
            </a:r>
            <a:r>
              <a:rPr lang="en-US" sz="3600" dirty="0" smtClean="0">
                <a:solidFill>
                  <a:schemeClr val="bg1"/>
                </a:solidFill>
              </a:rPr>
              <a:t>vening</a:t>
            </a:r>
          </a:p>
        </p:txBody>
      </p:sp>
      <p:sp>
        <p:nvSpPr>
          <p:cNvPr id="3076" name="Rectangle 4"/>
          <p:cNvSpPr>
            <a:spLocks noChangeArrowheads="1"/>
          </p:cNvSpPr>
          <p:nvPr/>
        </p:nvSpPr>
        <p:spPr bwMode="auto">
          <a:xfrm>
            <a:off x="3844925" y="2836863"/>
            <a:ext cx="184150" cy="457200"/>
          </a:xfrm>
          <a:prstGeom prst="rect">
            <a:avLst/>
          </a:prstGeom>
          <a:noFill/>
          <a:ln w="9525">
            <a:noFill/>
            <a:miter lim="800000"/>
            <a:headEnd/>
            <a:tailEnd/>
          </a:ln>
        </p:spPr>
        <p:txBody>
          <a:bodyPr wrap="none">
            <a:spAutoFit/>
          </a:bodyPr>
          <a:lstStyle/>
          <a:p>
            <a:pPr algn="l"/>
            <a:endParaRPr lang="en-GB" sz="2400" b="0" dirty="0">
              <a:latin typeface="Times" pitchFamily="18" charset="0"/>
            </a:endParaRPr>
          </a:p>
        </p:txBody>
      </p:sp>
      <p:sp>
        <p:nvSpPr>
          <p:cNvPr id="3077" name="Rectangle 7"/>
          <p:cNvSpPr>
            <a:spLocks noChangeArrowheads="1"/>
          </p:cNvSpPr>
          <p:nvPr/>
        </p:nvSpPr>
        <p:spPr bwMode="auto">
          <a:xfrm>
            <a:off x="396875" y="6324600"/>
            <a:ext cx="8339138" cy="357188"/>
          </a:xfrm>
          <a:prstGeom prst="rect">
            <a:avLst/>
          </a:prstGeom>
          <a:noFill/>
          <a:ln w="9525">
            <a:noFill/>
            <a:miter lim="800000"/>
            <a:headEnd/>
            <a:tailEnd/>
          </a:ln>
        </p:spPr>
        <p:txBody>
          <a:bodyPr lIns="0" tIns="0" rIns="0" bIns="0"/>
          <a:lstStyle/>
          <a:p>
            <a:pPr algn="l" eaLnBrk="1" hangingPunct="1">
              <a:spcBef>
                <a:spcPct val="20000"/>
              </a:spcBef>
            </a:pPr>
            <a:r>
              <a:rPr lang="en-GB" sz="1600" b="0" dirty="0"/>
              <a:t>Date and version number</a:t>
            </a:r>
          </a:p>
        </p:txBody>
      </p:sp>
      <p:sp>
        <p:nvSpPr>
          <p:cNvPr id="3078" name="Rectangle 5"/>
          <p:cNvSpPr>
            <a:spLocks noChangeArrowheads="1"/>
          </p:cNvSpPr>
          <p:nvPr/>
        </p:nvSpPr>
        <p:spPr bwMode="auto">
          <a:xfrm>
            <a:off x="-285750" y="2214563"/>
            <a:ext cx="5357813" cy="1071562"/>
          </a:xfrm>
          <a:prstGeom prst="rect">
            <a:avLst/>
          </a:prstGeom>
          <a:noFill/>
          <a:ln w="9525" algn="ctr">
            <a:noFill/>
            <a:round/>
            <a:headEnd/>
            <a:tailEnd/>
          </a:ln>
        </p:spPr>
        <p:txBody>
          <a:bodyPr/>
          <a:lstStyle/>
          <a:p>
            <a:endParaRPr lang="en-GB" dirty="0"/>
          </a:p>
        </p:txBody>
      </p:sp>
      <p:pic>
        <p:nvPicPr>
          <p:cNvPr id="1026" name="Picture 2" descr="C:\Users\6837\AppData\Local\Microsoft\Windows\INetCache\Content.Outlook\6KY9DSP2\Beds-PCC-RGB_Keyli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927" y="81096"/>
            <a:ext cx="3355813" cy="20002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2060"/>
                </a:solidFill>
                <a:latin typeface="+mn-lt"/>
              </a:rPr>
              <a:t>Key Features</a:t>
            </a:r>
            <a:endParaRPr lang="en-GB" sz="2400"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99592399"/>
              </p:ext>
            </p:extLst>
          </p:nvPr>
        </p:nvGraphicFramePr>
        <p:xfrm>
          <a:off x="304800" y="1124744"/>
          <a:ext cx="83820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958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2060"/>
                </a:solidFill>
                <a:latin typeface="+mn-lt"/>
              </a:rPr>
              <a:t>Bedfordshire Victims Partnership</a:t>
            </a:r>
            <a:endParaRPr lang="en-GB" sz="2400"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2018023"/>
              </p:ext>
            </p:extLst>
          </p:nvPr>
        </p:nvGraphicFramePr>
        <p:xfrm>
          <a:off x="304800" y="1124744"/>
          <a:ext cx="83820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73424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2400" dirty="0" smtClean="0"/>
              <a:t>Referral Process</a:t>
            </a:r>
            <a:endParaRPr lang="en-GB" sz="2400" dirty="0"/>
          </a:p>
        </p:txBody>
      </p:sp>
      <p:sp>
        <p:nvSpPr>
          <p:cNvPr id="4" name="Rectangle 3"/>
          <p:cNvSpPr/>
          <p:nvPr/>
        </p:nvSpPr>
        <p:spPr>
          <a:xfrm>
            <a:off x="323528" y="1499394"/>
            <a:ext cx="1048072" cy="15944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Call from </a:t>
            </a:r>
            <a:r>
              <a:rPr lang="en-GB" dirty="0" smtClean="0">
                <a:solidFill>
                  <a:schemeClr val="tx1"/>
                </a:solidFill>
              </a:rPr>
              <a:t>those impacted by crime</a:t>
            </a:r>
            <a:endParaRPr lang="en-GB" dirty="0">
              <a:solidFill>
                <a:schemeClr val="tx1"/>
              </a:solidFill>
            </a:endParaRPr>
          </a:p>
        </p:txBody>
      </p:sp>
      <p:sp>
        <p:nvSpPr>
          <p:cNvPr id="5" name="Rectangle 4"/>
          <p:cNvSpPr/>
          <p:nvPr/>
        </p:nvSpPr>
        <p:spPr>
          <a:xfrm>
            <a:off x="1812820" y="1764707"/>
            <a:ext cx="1404156" cy="1980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Initial </a:t>
            </a:r>
            <a:r>
              <a:rPr lang="en-GB" sz="1200" dirty="0"/>
              <a:t>Needs Assessment as crime is recorded</a:t>
            </a:r>
          </a:p>
        </p:txBody>
      </p:sp>
      <p:sp>
        <p:nvSpPr>
          <p:cNvPr id="6" name="Oval 5"/>
          <p:cNvSpPr/>
          <p:nvPr/>
        </p:nvSpPr>
        <p:spPr>
          <a:xfrm>
            <a:off x="4139952" y="2734071"/>
            <a:ext cx="2664296" cy="26314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marL="285750" indent="-285750" algn="l">
              <a:buFont typeface="Arial" panose="020B0604020202020204" pitchFamily="34" charset="0"/>
              <a:buChar char="•"/>
            </a:pPr>
            <a:r>
              <a:rPr lang="en-GB" sz="1200" dirty="0"/>
              <a:t>In Depth Needs Assessment</a:t>
            </a:r>
          </a:p>
          <a:p>
            <a:pPr marL="285750" indent="-285750" algn="l">
              <a:buFont typeface="Arial" panose="020B0604020202020204" pitchFamily="34" charset="0"/>
              <a:buChar char="•"/>
            </a:pPr>
            <a:r>
              <a:rPr lang="en-GB" sz="1200" dirty="0"/>
              <a:t>Emotional/Practical Support</a:t>
            </a:r>
          </a:p>
          <a:p>
            <a:pPr marL="285750" indent="-285750" algn="l">
              <a:buFont typeface="Arial" panose="020B0604020202020204" pitchFamily="34" charset="0"/>
              <a:buChar char="•"/>
            </a:pPr>
            <a:r>
              <a:rPr lang="en-GB" sz="1200" dirty="0"/>
              <a:t>Case Management</a:t>
            </a:r>
          </a:p>
          <a:p>
            <a:pPr marL="285750" indent="-285750" algn="l">
              <a:buFont typeface="Arial" panose="020B0604020202020204" pitchFamily="34" charset="0"/>
              <a:buChar char="•"/>
            </a:pPr>
            <a:r>
              <a:rPr lang="en-GB" sz="1200" dirty="0"/>
              <a:t>Face to Face Support</a:t>
            </a:r>
          </a:p>
          <a:p>
            <a:pPr marL="285750" indent="-285750" algn="l">
              <a:buFont typeface="Arial" panose="020B0604020202020204" pitchFamily="34" charset="0"/>
              <a:buChar char="•"/>
            </a:pPr>
            <a:r>
              <a:rPr lang="en-GB" sz="1200" dirty="0"/>
              <a:t>C</a:t>
            </a:r>
            <a:r>
              <a:rPr lang="en-GB" sz="1200" dirty="0" smtClean="0"/>
              <a:t>ontact </a:t>
            </a:r>
            <a:r>
              <a:rPr lang="en-GB" sz="1200" dirty="0"/>
              <a:t>and update</a:t>
            </a:r>
          </a:p>
          <a:p>
            <a:pPr marL="285750" indent="-285750" algn="l">
              <a:buFont typeface="Arial" panose="020B0604020202020204" pitchFamily="34" charset="0"/>
              <a:buChar char="•"/>
            </a:pPr>
            <a:r>
              <a:rPr lang="en-GB" sz="1200" dirty="0"/>
              <a:t>Support through CJS</a:t>
            </a:r>
          </a:p>
        </p:txBody>
      </p:sp>
      <p:sp>
        <p:nvSpPr>
          <p:cNvPr id="7" name="Rectangle 6"/>
          <p:cNvSpPr/>
          <p:nvPr/>
        </p:nvSpPr>
        <p:spPr>
          <a:xfrm>
            <a:off x="5014900" y="115189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Self-Referral</a:t>
            </a:r>
          </a:p>
        </p:txBody>
      </p:sp>
      <p:sp>
        <p:nvSpPr>
          <p:cNvPr id="8" name="Rounded Rectangle 7"/>
          <p:cNvSpPr/>
          <p:nvPr/>
        </p:nvSpPr>
        <p:spPr>
          <a:xfrm>
            <a:off x="7236296" y="1315616"/>
            <a:ext cx="1450504" cy="4972000"/>
          </a:xfrm>
          <a:prstGeom prst="round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Local Service Providers</a:t>
            </a:r>
          </a:p>
          <a:p>
            <a:pPr algn="ctr"/>
            <a:endParaRPr lang="en-GB" dirty="0"/>
          </a:p>
          <a:p>
            <a:pPr algn="ctr"/>
            <a:endParaRPr lang="en-GB" dirty="0"/>
          </a:p>
        </p:txBody>
      </p:sp>
      <p:sp>
        <p:nvSpPr>
          <p:cNvPr id="9" name="Rectangle 8"/>
          <p:cNvSpPr/>
          <p:nvPr/>
        </p:nvSpPr>
        <p:spPr>
          <a:xfrm>
            <a:off x="457200" y="4247704"/>
            <a:ext cx="914400" cy="11177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chemeClr val="tx1"/>
                </a:solidFill>
              </a:rPr>
              <a:t>Person impacted by crime</a:t>
            </a:r>
            <a:r>
              <a:rPr lang="en-GB" sz="1100" b="1" dirty="0" smtClean="0">
                <a:solidFill>
                  <a:schemeClr val="tx1"/>
                </a:solidFill>
              </a:rPr>
              <a:t> </a:t>
            </a:r>
            <a:r>
              <a:rPr lang="en-GB" sz="1100" b="1" dirty="0">
                <a:solidFill>
                  <a:schemeClr val="tx1"/>
                </a:solidFill>
              </a:rPr>
              <a:t>doesn’t want to report crime</a:t>
            </a:r>
          </a:p>
        </p:txBody>
      </p:sp>
      <p:sp>
        <p:nvSpPr>
          <p:cNvPr id="10" name="Rounded Rectangle 9"/>
          <p:cNvSpPr/>
          <p:nvPr/>
        </p:nvSpPr>
        <p:spPr>
          <a:xfrm>
            <a:off x="1760605" y="4174694"/>
            <a:ext cx="1368254" cy="1990609"/>
          </a:xfrm>
          <a:prstGeom prst="roundRect">
            <a:avLst/>
          </a:prstGeom>
          <a:solidFill>
            <a:schemeClr val="bg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BVP Service Directory</a:t>
            </a:r>
          </a:p>
        </p:txBody>
      </p:sp>
      <p:sp>
        <p:nvSpPr>
          <p:cNvPr id="11" name="Right Arrow 10"/>
          <p:cNvSpPr/>
          <p:nvPr/>
        </p:nvSpPr>
        <p:spPr>
          <a:xfrm>
            <a:off x="1355349" y="2194475"/>
            <a:ext cx="510356"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3059832" y="3031872"/>
            <a:ext cx="1347578" cy="6608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Potential Need?</a:t>
            </a:r>
          </a:p>
        </p:txBody>
      </p:sp>
      <p:sp>
        <p:nvSpPr>
          <p:cNvPr id="13" name="Down Arrow 12"/>
          <p:cNvSpPr/>
          <p:nvPr/>
        </p:nvSpPr>
        <p:spPr>
          <a:xfrm>
            <a:off x="5229784" y="2093443"/>
            <a:ext cx="484632" cy="686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6382808" y="4462589"/>
            <a:ext cx="8640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1355349" y="4383867"/>
            <a:ext cx="524875"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3059832" y="5523077"/>
            <a:ext cx="4176464"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Self referral</a:t>
            </a:r>
          </a:p>
        </p:txBody>
      </p:sp>
      <p:sp>
        <p:nvSpPr>
          <p:cNvPr id="22" name="Right Arrow 10"/>
          <p:cNvSpPr/>
          <p:nvPr/>
        </p:nvSpPr>
        <p:spPr>
          <a:xfrm rot="10800000">
            <a:off x="6366716" y="3116824"/>
            <a:ext cx="868626"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15"/>
          <p:cNvSpPr/>
          <p:nvPr/>
        </p:nvSpPr>
        <p:spPr>
          <a:xfrm>
            <a:off x="3059833" y="4383867"/>
            <a:ext cx="1347578"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Self referral</a:t>
            </a:r>
          </a:p>
        </p:txBody>
      </p:sp>
    </p:spTree>
    <p:extLst>
      <p:ext uri="{BB962C8B-B14F-4D97-AF65-F5344CB8AC3E}">
        <p14:creationId xmlns:p14="http://schemas.microsoft.com/office/powerpoint/2010/main" val="4226512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2060"/>
                </a:solidFill>
                <a:latin typeface="+mn-lt"/>
              </a:rPr>
              <a:t>Restorative Justice</a:t>
            </a:r>
            <a:endParaRPr lang="en-GB" sz="2400" dirty="0">
              <a:latin typeface="+mn-lt"/>
            </a:endParaRPr>
          </a:p>
        </p:txBody>
      </p:sp>
      <p:sp>
        <p:nvSpPr>
          <p:cNvPr id="3" name="Content Placeholder 2"/>
          <p:cNvSpPr>
            <a:spLocks noGrp="1"/>
          </p:cNvSpPr>
          <p:nvPr>
            <p:ph idx="1"/>
          </p:nvPr>
        </p:nvSpPr>
        <p:spPr>
          <a:xfrm>
            <a:off x="628650" y="1953358"/>
            <a:ext cx="7886700" cy="3536615"/>
          </a:xfrm>
        </p:spPr>
        <p:txBody>
          <a:bodyPr>
            <a:normAutofit/>
          </a:bodyPr>
          <a:lstStyle/>
          <a:p>
            <a:pPr>
              <a:buFont typeface="Arial" panose="020B0604020202020204" pitchFamily="34" charset="0"/>
              <a:buChar char="•"/>
            </a:pPr>
            <a:r>
              <a:rPr lang="en-GB" sz="2000" b="1" dirty="0">
                <a:solidFill>
                  <a:schemeClr val="tx2"/>
                </a:solidFill>
              </a:rPr>
              <a:t>RJ Hub </a:t>
            </a:r>
            <a:r>
              <a:rPr lang="en-GB" sz="2000" dirty="0">
                <a:solidFill>
                  <a:schemeClr val="tx2"/>
                </a:solidFill>
              </a:rPr>
              <a:t>– embedded </a:t>
            </a:r>
            <a:r>
              <a:rPr lang="en-GB" sz="2000" dirty="0" smtClean="0">
                <a:solidFill>
                  <a:schemeClr val="tx2"/>
                </a:solidFill>
              </a:rPr>
              <a:t>within </a:t>
            </a:r>
            <a:r>
              <a:rPr lang="en-GB" sz="2000" dirty="0">
                <a:solidFill>
                  <a:schemeClr val="tx2"/>
                </a:solidFill>
              </a:rPr>
              <a:t>s</a:t>
            </a:r>
            <a:r>
              <a:rPr lang="en-GB" sz="2000" dirty="0" smtClean="0">
                <a:solidFill>
                  <a:schemeClr val="tx2"/>
                </a:solidFill>
              </a:rPr>
              <a:t>ervice</a:t>
            </a:r>
            <a:endParaRPr lang="en-GB" sz="2000" dirty="0">
              <a:solidFill>
                <a:schemeClr val="tx2"/>
              </a:solidFill>
            </a:endParaRPr>
          </a:p>
          <a:p>
            <a:pPr>
              <a:buFont typeface="Arial" panose="020B0604020202020204" pitchFamily="34" charset="0"/>
              <a:buChar char="•"/>
            </a:pPr>
            <a:r>
              <a:rPr lang="en-GB" sz="2000" b="1" dirty="0">
                <a:solidFill>
                  <a:schemeClr val="tx2"/>
                </a:solidFill>
              </a:rPr>
              <a:t>Sustainable</a:t>
            </a:r>
            <a:r>
              <a:rPr lang="en-GB" sz="2000" dirty="0">
                <a:solidFill>
                  <a:schemeClr val="tx2"/>
                </a:solidFill>
              </a:rPr>
              <a:t>  - building on local partnership capacity &amp; capability</a:t>
            </a:r>
          </a:p>
          <a:p>
            <a:pPr>
              <a:buFont typeface="Arial" panose="020B0604020202020204" pitchFamily="34" charset="0"/>
              <a:buChar char="•"/>
            </a:pPr>
            <a:r>
              <a:rPr lang="en-GB" sz="2000" b="1" dirty="0">
                <a:solidFill>
                  <a:schemeClr val="tx2"/>
                </a:solidFill>
              </a:rPr>
              <a:t>Coordination</a:t>
            </a:r>
            <a:r>
              <a:rPr lang="en-GB" sz="2000" dirty="0">
                <a:solidFill>
                  <a:schemeClr val="tx2"/>
                </a:solidFill>
              </a:rPr>
              <a:t> of offer, referrals, progress and delivery of interventions</a:t>
            </a:r>
          </a:p>
          <a:p>
            <a:pPr>
              <a:buFont typeface="Arial" panose="020B0604020202020204" pitchFamily="34" charset="0"/>
              <a:buChar char="•"/>
            </a:pPr>
            <a:r>
              <a:rPr lang="en-GB" sz="2000" b="1" dirty="0" smtClean="0">
                <a:solidFill>
                  <a:schemeClr val="tx2"/>
                </a:solidFill>
              </a:rPr>
              <a:t>Person Impacted by Crime</a:t>
            </a:r>
            <a:r>
              <a:rPr lang="en-GB" sz="2000" dirty="0" smtClean="0">
                <a:solidFill>
                  <a:schemeClr val="tx2"/>
                </a:solidFill>
              </a:rPr>
              <a:t>, </a:t>
            </a:r>
            <a:r>
              <a:rPr lang="en-GB" sz="2000" dirty="0">
                <a:solidFill>
                  <a:schemeClr val="tx2"/>
                </a:solidFill>
              </a:rPr>
              <a:t>rather than offender focused, based on needs.</a:t>
            </a:r>
          </a:p>
          <a:p>
            <a:pPr>
              <a:buFont typeface="Arial" panose="020B0604020202020204" pitchFamily="34" charset="0"/>
              <a:buChar char="•"/>
            </a:pPr>
            <a:r>
              <a:rPr lang="en-GB" sz="2000" dirty="0">
                <a:solidFill>
                  <a:schemeClr val="tx2"/>
                </a:solidFill>
              </a:rPr>
              <a:t>Available throughout CJ </a:t>
            </a:r>
            <a:r>
              <a:rPr lang="en-GB" sz="2000" dirty="0" smtClean="0">
                <a:solidFill>
                  <a:schemeClr val="tx2"/>
                </a:solidFill>
              </a:rPr>
              <a:t>process </a:t>
            </a:r>
            <a:r>
              <a:rPr lang="en-GB" sz="2000" u="sng" dirty="0" smtClean="0">
                <a:solidFill>
                  <a:schemeClr val="tx2"/>
                </a:solidFill>
              </a:rPr>
              <a:t>as </a:t>
            </a:r>
            <a:r>
              <a:rPr lang="en-GB" sz="2000" u="sng" dirty="0">
                <a:solidFill>
                  <a:schemeClr val="tx2"/>
                </a:solidFill>
              </a:rPr>
              <a:t>part of</a:t>
            </a:r>
            <a:r>
              <a:rPr lang="en-GB" sz="2000" dirty="0">
                <a:solidFill>
                  <a:schemeClr val="tx2"/>
                </a:solidFill>
              </a:rPr>
              <a:t> cope &amp; recover</a:t>
            </a:r>
          </a:p>
          <a:p>
            <a:endParaRPr lang="en-GB" sz="2000" dirty="0">
              <a:solidFill>
                <a:srgbClr val="002060"/>
              </a:solidFill>
            </a:endParaRPr>
          </a:p>
          <a:p>
            <a:endParaRPr lang="en-GB" dirty="0">
              <a:solidFill>
                <a:srgbClr val="002060"/>
              </a:solidFill>
            </a:endParaRPr>
          </a:p>
          <a:p>
            <a:pPr marL="202406" lvl="2" indent="-202406" fontAlgn="ctr"/>
            <a:endParaRPr lang="en-GB" dirty="0"/>
          </a:p>
          <a:p>
            <a:pPr marL="202406" lvl="2" indent="-202406" fontAlgn="ctr"/>
            <a:endParaRPr lang="en-GB" sz="2100" i="1" dirty="0">
              <a:solidFill>
                <a:srgbClr val="002060"/>
              </a:solidFill>
            </a:endParaRPr>
          </a:p>
          <a:p>
            <a:pPr marL="0" indent="0"/>
            <a:endParaRPr lang="en-GB" dirty="0"/>
          </a:p>
        </p:txBody>
      </p:sp>
    </p:spTree>
    <p:extLst>
      <p:ext uri="{BB962C8B-B14F-4D97-AF65-F5344CB8AC3E}">
        <p14:creationId xmlns:p14="http://schemas.microsoft.com/office/powerpoint/2010/main" val="3176344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9578"/>
            <a:ext cx="5943600" cy="609600"/>
          </a:xfrm>
        </p:spPr>
        <p:txBody>
          <a:bodyPr>
            <a:normAutofit/>
          </a:bodyPr>
          <a:lstStyle/>
          <a:p>
            <a:r>
              <a:rPr lang="en-GB" sz="2400" dirty="0" smtClean="0">
                <a:solidFill>
                  <a:srgbClr val="002060"/>
                </a:solidFill>
                <a:latin typeface="+mn-lt"/>
              </a:rPr>
              <a:t>Structure</a:t>
            </a:r>
            <a:endParaRPr lang="en-GB" sz="2400" dirty="0">
              <a:latin typeface="+mn-lt"/>
            </a:endParaRPr>
          </a:p>
        </p:txBody>
      </p:sp>
      <p:sp>
        <p:nvSpPr>
          <p:cNvPr id="3" name="Content Placeholder 2"/>
          <p:cNvSpPr>
            <a:spLocks noGrp="1"/>
          </p:cNvSpPr>
          <p:nvPr>
            <p:ph idx="1"/>
          </p:nvPr>
        </p:nvSpPr>
        <p:spPr>
          <a:xfrm>
            <a:off x="323528" y="908720"/>
            <a:ext cx="8568952" cy="5040560"/>
          </a:xfrm>
        </p:spPr>
        <p:txBody>
          <a:bodyPr>
            <a:normAutofit/>
          </a:bodyPr>
          <a:lstStyle/>
          <a:p>
            <a:pPr marL="202406" lvl="2" indent="-202406" fontAlgn="ctr"/>
            <a:endParaRPr lang="en-GB" sz="2100" i="1" dirty="0">
              <a:solidFill>
                <a:srgbClr val="002060"/>
              </a:solidFill>
            </a:endParaRPr>
          </a:p>
          <a:p>
            <a:pPr marL="0" indent="0"/>
            <a:endParaRPr lang="en-GB" dirty="0"/>
          </a:p>
        </p:txBody>
      </p:sp>
      <p:graphicFrame>
        <p:nvGraphicFramePr>
          <p:cNvPr id="4" name="Diagram 3"/>
          <p:cNvGraphicFramePr/>
          <p:nvPr>
            <p:extLst>
              <p:ext uri="{D42A27DB-BD31-4B8C-83A1-F6EECF244321}">
                <p14:modId xmlns:p14="http://schemas.microsoft.com/office/powerpoint/2010/main" val="3499194121"/>
              </p:ext>
            </p:extLst>
          </p:nvPr>
        </p:nvGraphicFramePr>
        <p:xfrm>
          <a:off x="539552" y="1397000"/>
          <a:ext cx="7992888"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4741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Font typeface="Arial" panose="020B0604020202020204" pitchFamily="34" charset="0"/>
              <a:buChar char="•"/>
            </a:pPr>
            <a:r>
              <a:rPr lang="en-GB" sz="2800" dirty="0" smtClean="0"/>
              <a:t>Culture</a:t>
            </a:r>
          </a:p>
          <a:p>
            <a:pPr marL="0" indent="0"/>
            <a:endParaRPr lang="en-GB" sz="2800" dirty="0" smtClean="0"/>
          </a:p>
          <a:p>
            <a:pPr marL="457200" indent="-457200">
              <a:buFont typeface="Arial" panose="020B0604020202020204" pitchFamily="34" charset="0"/>
              <a:buChar char="•"/>
            </a:pPr>
            <a:r>
              <a:rPr lang="en-GB" sz="2800" dirty="0" smtClean="0"/>
              <a:t>Application Process</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Eligibility Criteria</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Recruitment  </a:t>
            </a:r>
            <a:r>
              <a:rPr lang="en-GB" sz="2800" dirty="0"/>
              <a:t>process</a:t>
            </a:r>
          </a:p>
        </p:txBody>
      </p:sp>
      <p:sp>
        <p:nvSpPr>
          <p:cNvPr id="3" name="Title 2"/>
          <p:cNvSpPr>
            <a:spLocks noGrp="1"/>
          </p:cNvSpPr>
          <p:nvPr>
            <p:ph type="title"/>
          </p:nvPr>
        </p:nvSpPr>
        <p:spPr/>
        <p:txBody>
          <a:bodyPr/>
          <a:lstStyle/>
          <a:p>
            <a:r>
              <a:rPr lang="en-GB" dirty="0" smtClean="0"/>
              <a:t>Clare Kelly</a:t>
            </a:r>
            <a:endParaRPr lang="en-GB" dirty="0"/>
          </a:p>
        </p:txBody>
      </p:sp>
    </p:spTree>
    <p:extLst>
      <p:ext uri="{BB962C8B-B14F-4D97-AF65-F5344CB8AC3E}">
        <p14:creationId xmlns:p14="http://schemas.microsoft.com/office/powerpoint/2010/main" val="162567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endParaRPr lang="en-GB" sz="1800" dirty="0"/>
          </a:p>
          <a:p>
            <a:pPr marL="0" indent="0"/>
            <a:endParaRPr lang="en-GB" sz="1800" dirty="0" smtClean="0"/>
          </a:p>
          <a:p>
            <a:endParaRPr lang="en-GB" sz="1800" dirty="0" smtClean="0">
              <a:solidFill>
                <a:srgbClr val="002F5F"/>
              </a:solidFill>
            </a:endParaRPr>
          </a:p>
          <a:p>
            <a:endParaRPr lang="en-GB" sz="3200" dirty="0">
              <a:solidFill>
                <a:srgbClr val="1D3277"/>
              </a:solidFill>
            </a:endParaRPr>
          </a:p>
        </p:txBody>
      </p:sp>
      <p:sp>
        <p:nvSpPr>
          <p:cNvPr id="3" name="Title 2"/>
          <p:cNvSpPr>
            <a:spLocks noGrp="1"/>
          </p:cNvSpPr>
          <p:nvPr>
            <p:ph type="title"/>
          </p:nvPr>
        </p:nvSpPr>
        <p:spPr/>
        <p:txBody>
          <a:bodyPr/>
          <a:lstStyle/>
          <a:p>
            <a:r>
              <a:rPr lang="en-GB" dirty="0">
                <a:solidFill>
                  <a:srgbClr val="1F497D">
                    <a:lumMod val="75000"/>
                  </a:srgbClr>
                </a:solidFill>
              </a:rPr>
              <a:t>Application Process</a:t>
            </a:r>
            <a:r>
              <a:rPr lang="en-GB" sz="1200" dirty="0">
                <a:solidFill>
                  <a:srgbClr val="FF0000"/>
                </a:solidFill>
              </a:rPr>
              <a:t/>
            </a:r>
            <a:br>
              <a:rPr lang="en-GB" sz="1200" dirty="0">
                <a:solidFill>
                  <a:srgbClr val="FF0000"/>
                </a:solidFill>
              </a:rPr>
            </a:br>
            <a:endParaRPr lang="en-GB" dirty="0"/>
          </a:p>
        </p:txBody>
      </p:sp>
      <p:sp>
        <p:nvSpPr>
          <p:cNvPr id="4" name="TextBox 3"/>
          <p:cNvSpPr txBox="1"/>
          <p:nvPr/>
        </p:nvSpPr>
        <p:spPr>
          <a:xfrm>
            <a:off x="539552" y="1484784"/>
            <a:ext cx="1998789" cy="1508101"/>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a:solidFill>
                  <a:schemeClr val="tx1">
                    <a:lumMod val="95000"/>
                    <a:lumOff val="5000"/>
                  </a:schemeClr>
                </a:solidFill>
                <a:latin typeface="+mj-lt"/>
                <a:ea typeface="+mj-ea"/>
                <a:cs typeface="+mj-cs"/>
                <a:sym typeface="Helvetica"/>
              </a:rPr>
              <a:t>Information Event</a:t>
            </a:r>
          </a:p>
          <a:p>
            <a:pPr algn="ctr" defTabSz="457200" hangingPunct="0"/>
            <a:r>
              <a:rPr lang="en-GB" dirty="0">
                <a:solidFill>
                  <a:schemeClr val="tx1">
                    <a:lumMod val="95000"/>
                    <a:lumOff val="5000"/>
                  </a:schemeClr>
                </a:solidFill>
                <a:latin typeface="+mj-lt"/>
                <a:ea typeface="+mj-ea"/>
                <a:cs typeface="+mj-cs"/>
                <a:sym typeface="Helvetica"/>
              </a:rPr>
              <a:t>Gather relevant information to help make an informed decision</a:t>
            </a:r>
          </a:p>
        </p:txBody>
      </p:sp>
      <p:sp>
        <p:nvSpPr>
          <p:cNvPr id="5" name="Right Arrow 4"/>
          <p:cNvSpPr/>
          <p:nvPr/>
        </p:nvSpPr>
        <p:spPr>
          <a:xfrm>
            <a:off x="2699791" y="2114862"/>
            <a:ext cx="691997" cy="366832"/>
          </a:xfrm>
          <a:prstGeom prst="rightArrow">
            <a:avLst/>
          </a:prstGeom>
          <a:solidFill>
            <a:srgbClr val="00395C"/>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457200" hangingPunct="0"/>
            <a:endParaRPr lang="en-GB" sz="1200">
              <a:solidFill>
                <a:srgbClr val="000000"/>
              </a:solidFill>
              <a:latin typeface="+mj-lt"/>
              <a:ea typeface="+mj-ea"/>
              <a:cs typeface="+mj-cs"/>
              <a:sym typeface="Helvetica"/>
            </a:endParaRPr>
          </a:p>
        </p:txBody>
      </p:sp>
      <p:sp>
        <p:nvSpPr>
          <p:cNvPr id="6" name="TextBox 5"/>
          <p:cNvSpPr txBox="1"/>
          <p:nvPr/>
        </p:nvSpPr>
        <p:spPr>
          <a:xfrm>
            <a:off x="3491880" y="1533427"/>
            <a:ext cx="2159858" cy="1477323"/>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a:solidFill>
                  <a:schemeClr val="tx1">
                    <a:lumMod val="95000"/>
                    <a:lumOff val="5000"/>
                  </a:schemeClr>
                </a:solidFill>
                <a:latin typeface="+mj-lt"/>
                <a:ea typeface="+mj-ea"/>
                <a:cs typeface="+mj-cs"/>
                <a:sym typeface="Helvetica"/>
              </a:rPr>
              <a:t>Online Application</a:t>
            </a:r>
          </a:p>
          <a:p>
            <a:pPr algn="ctr" defTabSz="457200" hangingPunct="0"/>
            <a:r>
              <a:rPr lang="en-GB" dirty="0">
                <a:solidFill>
                  <a:schemeClr val="tx1">
                    <a:lumMod val="95000"/>
                    <a:lumOff val="5000"/>
                  </a:schemeClr>
                </a:solidFill>
                <a:latin typeface="+mj-lt"/>
                <a:ea typeface="+mj-ea"/>
                <a:cs typeface="+mj-cs"/>
                <a:sym typeface="Helvetica"/>
              </a:rPr>
              <a:t>Competency style questions and basic personal details</a:t>
            </a:r>
            <a:r>
              <a:rPr lang="en-GB" dirty="0" smtClean="0">
                <a:solidFill>
                  <a:schemeClr val="tx1">
                    <a:lumMod val="95000"/>
                    <a:lumOff val="5000"/>
                  </a:schemeClr>
                </a:solidFill>
                <a:latin typeface="+mj-lt"/>
                <a:ea typeface="+mj-ea"/>
                <a:cs typeface="+mj-cs"/>
                <a:sym typeface="Helvetica"/>
              </a:rPr>
              <a:t>.</a:t>
            </a:r>
          </a:p>
          <a:p>
            <a:pPr algn="ctr" defTabSz="457200" hangingPunct="0"/>
            <a:endParaRPr lang="en-GB" sz="1600" dirty="0">
              <a:solidFill>
                <a:schemeClr val="tx1">
                  <a:lumMod val="95000"/>
                  <a:lumOff val="5000"/>
                </a:schemeClr>
              </a:solidFill>
              <a:latin typeface="+mj-lt"/>
              <a:ea typeface="+mj-ea"/>
              <a:cs typeface="+mj-cs"/>
              <a:sym typeface="Helvetica"/>
            </a:endParaRPr>
          </a:p>
        </p:txBody>
      </p:sp>
      <p:sp>
        <p:nvSpPr>
          <p:cNvPr id="7" name="Right Arrow 6"/>
          <p:cNvSpPr/>
          <p:nvPr/>
        </p:nvSpPr>
        <p:spPr>
          <a:xfrm>
            <a:off x="5677570" y="2114862"/>
            <a:ext cx="914271" cy="366832"/>
          </a:xfrm>
          <a:prstGeom prst="rightArrow">
            <a:avLst/>
          </a:prstGeom>
          <a:solidFill>
            <a:srgbClr val="00395C"/>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457200" hangingPunct="0"/>
            <a:endParaRPr lang="en-GB" sz="1200">
              <a:solidFill>
                <a:srgbClr val="000000"/>
              </a:solidFill>
              <a:latin typeface="+mj-lt"/>
              <a:ea typeface="+mj-ea"/>
              <a:cs typeface="+mj-cs"/>
              <a:sym typeface="Helvetica"/>
            </a:endParaRPr>
          </a:p>
        </p:txBody>
      </p:sp>
      <p:sp>
        <p:nvSpPr>
          <p:cNvPr id="8" name="TextBox 7"/>
          <p:cNvSpPr txBox="1"/>
          <p:nvPr/>
        </p:nvSpPr>
        <p:spPr>
          <a:xfrm>
            <a:off x="6705712" y="1852004"/>
            <a:ext cx="2170309" cy="892548"/>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smtClean="0">
                <a:latin typeface="+mj-lt"/>
                <a:ea typeface="+mj-ea"/>
                <a:cs typeface="+mj-cs"/>
                <a:sym typeface="Helvetica"/>
              </a:rPr>
              <a:t>Interview</a:t>
            </a:r>
          </a:p>
          <a:p>
            <a:pPr algn="ctr" defTabSz="457200"/>
            <a:r>
              <a:rPr lang="en-GB" sz="1600" dirty="0" smtClean="0">
                <a:solidFill>
                  <a:schemeClr val="tx1">
                    <a:lumMod val="95000"/>
                    <a:lumOff val="5000"/>
                  </a:schemeClr>
                </a:solidFill>
                <a:sym typeface="Helvetica"/>
              </a:rPr>
              <a:t>Values based </a:t>
            </a:r>
            <a:r>
              <a:rPr lang="en-GB" sz="1600" smtClean="0">
                <a:solidFill>
                  <a:schemeClr val="tx1">
                    <a:lumMod val="95000"/>
                    <a:lumOff val="5000"/>
                  </a:schemeClr>
                </a:solidFill>
                <a:sym typeface="Helvetica"/>
              </a:rPr>
              <a:t>interview , USP</a:t>
            </a:r>
            <a:endParaRPr lang="en-GB" sz="1600" dirty="0">
              <a:solidFill>
                <a:schemeClr val="tx1">
                  <a:lumMod val="95000"/>
                  <a:lumOff val="5000"/>
                </a:schemeClr>
              </a:solidFill>
              <a:sym typeface="Helvetica"/>
            </a:endParaRPr>
          </a:p>
        </p:txBody>
      </p:sp>
      <p:sp>
        <p:nvSpPr>
          <p:cNvPr id="9" name="Right Arrow 8"/>
          <p:cNvSpPr/>
          <p:nvPr/>
        </p:nvSpPr>
        <p:spPr>
          <a:xfrm rot="5400000">
            <a:off x="7248986" y="3430122"/>
            <a:ext cx="974162" cy="366832"/>
          </a:xfrm>
          <a:prstGeom prst="rightArrow">
            <a:avLst/>
          </a:prstGeom>
          <a:solidFill>
            <a:srgbClr val="00395C"/>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457200" hangingPunct="0"/>
            <a:endParaRPr lang="en-GB" sz="1200">
              <a:solidFill>
                <a:srgbClr val="000000"/>
              </a:solidFill>
              <a:latin typeface="+mj-lt"/>
              <a:ea typeface="+mj-ea"/>
              <a:cs typeface="+mj-cs"/>
              <a:sym typeface="Helvetica"/>
            </a:endParaRPr>
          </a:p>
        </p:txBody>
      </p:sp>
      <p:sp>
        <p:nvSpPr>
          <p:cNvPr id="10" name="TextBox 9"/>
          <p:cNvSpPr txBox="1"/>
          <p:nvPr/>
        </p:nvSpPr>
        <p:spPr>
          <a:xfrm>
            <a:off x="6650913" y="4100619"/>
            <a:ext cx="2170308" cy="923326"/>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a:solidFill>
                  <a:schemeClr val="tx1">
                    <a:lumMod val="95000"/>
                    <a:lumOff val="5000"/>
                  </a:schemeClr>
                </a:solidFill>
                <a:latin typeface="+mj-lt"/>
                <a:ea typeface="+mj-ea"/>
                <a:cs typeface="+mj-cs"/>
                <a:sym typeface="Helvetica"/>
              </a:rPr>
              <a:t>Pre-Employment Checks</a:t>
            </a:r>
          </a:p>
          <a:p>
            <a:pPr algn="ctr" defTabSz="457200" hangingPunct="0"/>
            <a:r>
              <a:rPr lang="en-GB" smtClean="0">
                <a:solidFill>
                  <a:schemeClr val="tx1">
                    <a:lumMod val="95000"/>
                    <a:lumOff val="5000"/>
                  </a:schemeClr>
                </a:solidFill>
                <a:latin typeface="+mj-lt"/>
              </a:rPr>
              <a:t>Vetting, </a:t>
            </a:r>
            <a:r>
              <a:rPr lang="en-GB" dirty="0" smtClean="0">
                <a:solidFill>
                  <a:schemeClr val="tx1">
                    <a:lumMod val="95000"/>
                    <a:lumOff val="5000"/>
                  </a:schemeClr>
                </a:solidFill>
                <a:latin typeface="+mj-lt"/>
              </a:rPr>
              <a:t>References</a:t>
            </a:r>
            <a:endParaRPr lang="en-GB" dirty="0">
              <a:solidFill>
                <a:schemeClr val="tx1">
                  <a:lumMod val="95000"/>
                  <a:lumOff val="5000"/>
                </a:schemeClr>
              </a:solidFill>
              <a:latin typeface="+mj-lt"/>
              <a:sym typeface="Helvetica"/>
            </a:endParaRPr>
          </a:p>
        </p:txBody>
      </p:sp>
      <p:sp>
        <p:nvSpPr>
          <p:cNvPr id="11" name="Right Arrow 10"/>
          <p:cNvSpPr/>
          <p:nvPr/>
        </p:nvSpPr>
        <p:spPr>
          <a:xfrm rot="10800000">
            <a:off x="5788122" y="4487030"/>
            <a:ext cx="819664" cy="366832"/>
          </a:xfrm>
          <a:prstGeom prst="rightArrow">
            <a:avLst/>
          </a:prstGeom>
          <a:solidFill>
            <a:srgbClr val="00395C"/>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457200" hangingPunct="0"/>
            <a:endParaRPr lang="en-GB" sz="1200">
              <a:solidFill>
                <a:srgbClr val="000000"/>
              </a:solidFill>
              <a:latin typeface="+mj-lt"/>
              <a:ea typeface="+mj-ea"/>
              <a:cs typeface="+mj-cs"/>
              <a:sym typeface="Helvetica"/>
            </a:endParaRPr>
          </a:p>
        </p:txBody>
      </p:sp>
      <p:sp>
        <p:nvSpPr>
          <p:cNvPr id="12" name="TextBox 11"/>
          <p:cNvSpPr txBox="1"/>
          <p:nvPr/>
        </p:nvSpPr>
        <p:spPr>
          <a:xfrm>
            <a:off x="3779912" y="3885618"/>
            <a:ext cx="1897658" cy="1569656"/>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smtClean="0">
                <a:solidFill>
                  <a:schemeClr val="tx1">
                    <a:lumMod val="95000"/>
                    <a:lumOff val="5000"/>
                  </a:schemeClr>
                </a:solidFill>
                <a:latin typeface="+mj-lt"/>
                <a:ea typeface="+mj-ea"/>
                <a:cs typeface="+mj-cs"/>
                <a:sym typeface="Helvetica"/>
              </a:rPr>
              <a:t>Final Offer and </a:t>
            </a:r>
            <a:r>
              <a:rPr lang="en-GB" sz="2000" dirty="0">
                <a:solidFill>
                  <a:schemeClr val="tx1">
                    <a:lumMod val="95000"/>
                    <a:lumOff val="5000"/>
                  </a:schemeClr>
                </a:solidFill>
                <a:latin typeface="+mj-lt"/>
                <a:ea typeface="+mj-ea"/>
                <a:cs typeface="+mj-cs"/>
                <a:sym typeface="Helvetica"/>
              </a:rPr>
              <a:t>C</a:t>
            </a:r>
            <a:r>
              <a:rPr lang="en-GB" sz="2000" b="1" dirty="0" smtClean="0">
                <a:solidFill>
                  <a:schemeClr val="tx1">
                    <a:lumMod val="95000"/>
                    <a:lumOff val="5000"/>
                  </a:schemeClr>
                </a:solidFill>
                <a:latin typeface="+mj-lt"/>
                <a:ea typeface="+mj-ea"/>
                <a:cs typeface="+mj-cs"/>
                <a:sym typeface="Helvetica"/>
              </a:rPr>
              <a:t>ontract </a:t>
            </a:r>
          </a:p>
          <a:p>
            <a:pPr algn="ctr" defTabSz="457200" hangingPunct="0"/>
            <a:r>
              <a:rPr lang="en-GB" b="1" dirty="0" smtClean="0">
                <a:solidFill>
                  <a:schemeClr val="tx1">
                    <a:lumMod val="95000"/>
                    <a:lumOff val="5000"/>
                  </a:schemeClr>
                </a:solidFill>
                <a:latin typeface="+mj-lt"/>
                <a:ea typeface="+mj-ea"/>
                <a:cs typeface="+mj-cs"/>
                <a:sym typeface="Helvetica"/>
              </a:rPr>
              <a:t>when all pre-employment checks are clear </a:t>
            </a:r>
            <a:endParaRPr lang="en-GB" b="1" dirty="0">
              <a:solidFill>
                <a:schemeClr val="tx1">
                  <a:lumMod val="95000"/>
                  <a:lumOff val="5000"/>
                </a:schemeClr>
              </a:solidFill>
              <a:latin typeface="+mj-lt"/>
              <a:ea typeface="+mj-ea"/>
              <a:cs typeface="+mj-cs"/>
              <a:sym typeface="Helvetica"/>
            </a:endParaRPr>
          </a:p>
          <a:p>
            <a:pPr algn="ctr" defTabSz="457200" hangingPunct="0"/>
            <a:endParaRPr lang="en-GB" dirty="0">
              <a:solidFill>
                <a:schemeClr val="tx1">
                  <a:lumMod val="95000"/>
                  <a:lumOff val="5000"/>
                </a:schemeClr>
              </a:solidFill>
              <a:latin typeface="+mj-lt"/>
              <a:sym typeface="Helvetica"/>
            </a:endParaRPr>
          </a:p>
        </p:txBody>
      </p:sp>
      <p:sp>
        <p:nvSpPr>
          <p:cNvPr id="13" name="Right Arrow 12"/>
          <p:cNvSpPr/>
          <p:nvPr/>
        </p:nvSpPr>
        <p:spPr>
          <a:xfrm rot="10800000">
            <a:off x="2699792" y="4494499"/>
            <a:ext cx="1025644" cy="366832"/>
          </a:xfrm>
          <a:prstGeom prst="rightArrow">
            <a:avLst/>
          </a:prstGeom>
          <a:solidFill>
            <a:srgbClr val="00395C"/>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defTabSz="457200" hangingPunct="0"/>
            <a:endParaRPr lang="en-GB" sz="1200">
              <a:solidFill>
                <a:srgbClr val="000000"/>
              </a:solidFill>
              <a:latin typeface="+mj-lt"/>
              <a:ea typeface="+mj-ea"/>
              <a:cs typeface="+mj-cs"/>
              <a:sym typeface="Helvetica"/>
            </a:endParaRPr>
          </a:p>
        </p:txBody>
      </p:sp>
      <p:sp>
        <p:nvSpPr>
          <p:cNvPr id="14" name="TextBox 13"/>
          <p:cNvSpPr txBox="1"/>
          <p:nvPr/>
        </p:nvSpPr>
        <p:spPr>
          <a:xfrm>
            <a:off x="523914" y="4316062"/>
            <a:ext cx="2030063" cy="707882"/>
          </a:xfrm>
          <a:prstGeom prst="rect">
            <a:avLst/>
          </a:prstGeom>
          <a:solidFill>
            <a:schemeClr val="accent1">
              <a:lumMod val="60000"/>
              <a:lumOff val="4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defTabSz="457200" hangingPunct="0"/>
            <a:r>
              <a:rPr lang="en-GB" sz="2000" b="1" dirty="0">
                <a:solidFill>
                  <a:schemeClr val="tx1">
                    <a:lumMod val="95000"/>
                    <a:lumOff val="5000"/>
                  </a:schemeClr>
                </a:solidFill>
                <a:latin typeface="+mj-lt"/>
                <a:ea typeface="+mj-ea"/>
                <a:cs typeface="+mj-cs"/>
                <a:sym typeface="Helvetica"/>
              </a:rPr>
              <a:t>Start </a:t>
            </a:r>
            <a:r>
              <a:rPr lang="en-GB" sz="2000" b="1" dirty="0" smtClean="0">
                <a:solidFill>
                  <a:schemeClr val="tx1">
                    <a:lumMod val="95000"/>
                    <a:lumOff val="5000"/>
                  </a:schemeClr>
                </a:solidFill>
                <a:latin typeface="+mj-lt"/>
                <a:ea typeface="+mj-ea"/>
                <a:cs typeface="+mj-cs"/>
                <a:sym typeface="Helvetica"/>
              </a:rPr>
              <a:t>role and initial training </a:t>
            </a:r>
            <a:endParaRPr lang="en-GB" dirty="0" smtClean="0">
              <a:solidFill>
                <a:schemeClr val="tx1">
                  <a:lumMod val="95000"/>
                  <a:lumOff val="5000"/>
                </a:schemeClr>
              </a:solidFill>
              <a:latin typeface="+mj-lt"/>
              <a:ea typeface="+mj-ea"/>
              <a:cs typeface="+mj-cs"/>
              <a:sym typeface="Helvetica"/>
            </a:endParaRPr>
          </a:p>
        </p:txBody>
      </p:sp>
    </p:spTree>
    <p:extLst>
      <p:ext uri="{BB962C8B-B14F-4D97-AF65-F5344CB8AC3E}">
        <p14:creationId xmlns:p14="http://schemas.microsoft.com/office/powerpoint/2010/main" val="3496178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solidFill>
                <a:schemeClr val="tx2"/>
              </a:solidFill>
            </a:endParaRPr>
          </a:p>
          <a:p>
            <a:endParaRPr lang="en-GB" dirty="0"/>
          </a:p>
        </p:txBody>
      </p:sp>
      <p:sp>
        <p:nvSpPr>
          <p:cNvPr id="3" name="Title 2"/>
          <p:cNvSpPr>
            <a:spLocks noGrp="1"/>
          </p:cNvSpPr>
          <p:nvPr>
            <p:ph type="title"/>
          </p:nvPr>
        </p:nvSpPr>
        <p:spPr>
          <a:xfrm>
            <a:off x="251520" y="332656"/>
            <a:ext cx="5943600" cy="609600"/>
          </a:xfrm>
        </p:spPr>
        <p:txBody>
          <a:bodyPr/>
          <a:lstStyle/>
          <a:p>
            <a:r>
              <a:rPr lang="en-GB" dirty="0">
                <a:solidFill>
                  <a:srgbClr val="1F497D">
                    <a:lumMod val="75000"/>
                  </a:srgbClr>
                </a:solidFill>
              </a:rPr>
              <a:t>Eligibility and Policy</a:t>
            </a:r>
            <a:endParaRPr lang="en-GB" sz="1200" dirty="0">
              <a:solidFill>
                <a:srgbClr val="FF0000"/>
              </a:solidFill>
            </a:endParaRPr>
          </a:p>
        </p:txBody>
      </p:sp>
      <p:sp>
        <p:nvSpPr>
          <p:cNvPr id="4" name="Rectangle 3"/>
          <p:cNvSpPr/>
          <p:nvPr/>
        </p:nvSpPr>
        <p:spPr>
          <a:xfrm>
            <a:off x="107504" y="1124744"/>
            <a:ext cx="8568952" cy="4524315"/>
          </a:xfrm>
          <a:prstGeom prst="rect">
            <a:avLst/>
          </a:prstGeom>
        </p:spPr>
        <p:txBody>
          <a:bodyPr wrap="square">
            <a:spAutoFit/>
          </a:bodyPr>
          <a:lstStyle/>
          <a:p>
            <a:pPr algn="l">
              <a:spcBef>
                <a:spcPts val="1200"/>
              </a:spcBef>
            </a:pPr>
            <a:r>
              <a:rPr lang="en-GB" sz="2400" dirty="0">
                <a:solidFill>
                  <a:schemeClr val="tx2"/>
                </a:solidFill>
              </a:rPr>
              <a:t>Vetting</a:t>
            </a:r>
          </a:p>
          <a:p>
            <a:pPr lvl="1" algn="l">
              <a:spcBef>
                <a:spcPts val="1200"/>
              </a:spcBef>
              <a:buFontTx/>
              <a:buChar char="-"/>
            </a:pPr>
            <a:r>
              <a:rPr lang="en-GB" sz="2000" dirty="0">
                <a:solidFill>
                  <a:schemeClr val="tx2"/>
                </a:solidFill>
              </a:rPr>
              <a:t>May be eligible to join with minor convictions and/or cautions</a:t>
            </a:r>
          </a:p>
          <a:p>
            <a:pPr lvl="1" algn="l">
              <a:spcBef>
                <a:spcPts val="1200"/>
              </a:spcBef>
              <a:buFontTx/>
              <a:buChar char="-"/>
            </a:pPr>
            <a:r>
              <a:rPr lang="en-GB" sz="2000" dirty="0">
                <a:solidFill>
                  <a:schemeClr val="tx2"/>
                </a:solidFill>
              </a:rPr>
              <a:t>Declare everything on the vetting form, including family member’s </a:t>
            </a:r>
            <a:r>
              <a:rPr lang="en-GB" sz="2000" dirty="0" smtClean="0">
                <a:solidFill>
                  <a:schemeClr val="tx2"/>
                </a:solidFill>
              </a:rPr>
              <a:t>convictions if are aware they have any</a:t>
            </a:r>
            <a:endParaRPr lang="en-GB" sz="2400" dirty="0">
              <a:solidFill>
                <a:schemeClr val="tx2"/>
              </a:solidFill>
            </a:endParaRPr>
          </a:p>
          <a:p>
            <a:pPr algn="l">
              <a:spcBef>
                <a:spcPts val="1200"/>
              </a:spcBef>
            </a:pPr>
            <a:r>
              <a:rPr lang="en-GB" sz="2400" dirty="0">
                <a:solidFill>
                  <a:schemeClr val="tx2"/>
                </a:solidFill>
              </a:rPr>
              <a:t>Residency</a:t>
            </a:r>
          </a:p>
          <a:p>
            <a:pPr lvl="1" algn="l">
              <a:spcBef>
                <a:spcPts val="1200"/>
              </a:spcBef>
            </a:pPr>
            <a:r>
              <a:rPr lang="en-GB" sz="2000" dirty="0">
                <a:solidFill>
                  <a:schemeClr val="tx2"/>
                </a:solidFill>
              </a:rPr>
              <a:t>British citizen, EC or EEA National, Commonwealth Citizen, Foreign National with no restrictions to stay in the UK.</a:t>
            </a:r>
          </a:p>
          <a:p>
            <a:pPr lvl="1" algn="l">
              <a:spcBef>
                <a:spcPts val="1200"/>
              </a:spcBef>
            </a:pPr>
            <a:r>
              <a:rPr lang="en-GB" sz="2000" dirty="0">
                <a:solidFill>
                  <a:schemeClr val="tx2"/>
                </a:solidFill>
              </a:rPr>
              <a:t>Must have lived in the UK for a minimum of three </a:t>
            </a:r>
            <a:r>
              <a:rPr lang="en-GB" sz="2000" dirty="0" smtClean="0">
                <a:solidFill>
                  <a:schemeClr val="tx2"/>
                </a:solidFill>
              </a:rPr>
              <a:t>years.</a:t>
            </a:r>
          </a:p>
          <a:p>
            <a:pPr lvl="1" algn="l">
              <a:spcBef>
                <a:spcPts val="1200"/>
              </a:spcBef>
            </a:pPr>
            <a:r>
              <a:rPr lang="en-GB" sz="2000" dirty="0" smtClean="0">
                <a:solidFill>
                  <a:schemeClr val="tx2"/>
                </a:solidFill>
              </a:rPr>
              <a:t>If resided outside of the UK within the last 3 years – will need to complete an overseas questionnaire, this will be send alongside the vetting form. </a:t>
            </a:r>
            <a:endParaRPr lang="en-GB" sz="2000" dirty="0">
              <a:solidFill>
                <a:schemeClr val="tx2"/>
              </a:solidFill>
            </a:endParaRPr>
          </a:p>
        </p:txBody>
      </p:sp>
    </p:spTree>
    <p:extLst>
      <p:ext uri="{BB962C8B-B14F-4D97-AF65-F5344CB8AC3E}">
        <p14:creationId xmlns:p14="http://schemas.microsoft.com/office/powerpoint/2010/main" val="2652063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
            </a:r>
            <a:br>
              <a:rPr lang="en-GB" dirty="0" smtClean="0"/>
            </a:br>
            <a:r>
              <a:rPr lang="en-GB" dirty="0" smtClean="0"/>
              <a:t>Q &amp; A</a:t>
            </a:r>
            <a:endParaRPr lang="en-GB" dirty="0"/>
          </a:p>
        </p:txBody>
      </p:sp>
      <p:sp>
        <p:nvSpPr>
          <p:cNvPr id="5" name="Subtitle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0995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Welcome to Police HQ</a:t>
            </a:r>
            <a:endParaRPr lang="en-GB" dirty="0"/>
          </a:p>
        </p:txBody>
      </p:sp>
      <p:sp>
        <p:nvSpPr>
          <p:cNvPr id="5" name="Subtitle 4"/>
          <p:cNvSpPr>
            <a:spLocks noGrp="1"/>
          </p:cNvSpPr>
          <p:nvPr>
            <p:ph type="subTitle" idx="1"/>
          </p:nvPr>
        </p:nvSpPr>
        <p:spPr/>
        <p:txBody>
          <a:bodyPr/>
          <a:lstStyle/>
          <a:p>
            <a:pPr>
              <a:buNone/>
            </a:pPr>
            <a:r>
              <a:rPr lang="en-GB" dirty="0" smtClean="0"/>
              <a:t>Kevin Vanterpool</a:t>
            </a:r>
            <a:endParaRPr lang="en-GB" dirty="0"/>
          </a:p>
        </p:txBody>
      </p:sp>
    </p:spTree>
    <p:extLst>
      <p:ext uri="{BB962C8B-B14F-4D97-AF65-F5344CB8AC3E}">
        <p14:creationId xmlns:p14="http://schemas.microsoft.com/office/powerpoint/2010/main" val="1777106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endParaRPr lang="en-GB" sz="1800" dirty="0"/>
          </a:p>
          <a:p>
            <a:pPr marL="0" indent="0" algn="just"/>
            <a:endParaRPr lang="en-GB" sz="1800" dirty="0"/>
          </a:p>
          <a:p>
            <a:pPr algn="just">
              <a:buFontTx/>
              <a:buChar char="-"/>
            </a:pPr>
            <a:endParaRPr lang="en-GB" sz="1800" dirty="0"/>
          </a:p>
        </p:txBody>
      </p:sp>
      <p:sp>
        <p:nvSpPr>
          <p:cNvPr id="3" name="Title 2"/>
          <p:cNvSpPr>
            <a:spLocks noGrp="1"/>
          </p:cNvSpPr>
          <p:nvPr>
            <p:ph type="title"/>
          </p:nvPr>
        </p:nvSpPr>
        <p:spPr/>
        <p:txBody>
          <a:bodyPr/>
          <a:lstStyle/>
          <a:p>
            <a:r>
              <a:rPr lang="en-GB" dirty="0" smtClean="0"/>
              <a:t>Housekeeping</a:t>
            </a:r>
            <a:r>
              <a:rPr lang="en-GB" dirty="0"/>
              <a:t/>
            </a:r>
            <a:br>
              <a:rPr lang="en-GB" dirty="0"/>
            </a:br>
            <a:endParaRPr lang="en-GB" dirty="0"/>
          </a:p>
        </p:txBody>
      </p:sp>
      <p:pic>
        <p:nvPicPr>
          <p:cNvPr id="4" name="Picture 2" descr="C:\Users\6837\AppData\Local\Microsoft\Windows\INetCache\Content.Outlook\6KY9DSP2\Beds-PCC-RGB_Keylin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4924" y="123505"/>
            <a:ext cx="2007640" cy="119666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oilet sig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1313848"/>
            <a:ext cx="2047875" cy="22591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moking sig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1920" y="1579807"/>
            <a:ext cx="1990725"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fire exits sig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4093" y="4149080"/>
            <a:ext cx="2028825" cy="177165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mobile phone sign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62725" y="3861048"/>
            <a:ext cx="1933575" cy="1924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96752"/>
            <a:ext cx="8382000" cy="5040560"/>
          </a:xfrm>
        </p:spPr>
        <p:txBody>
          <a:bodyPr/>
          <a:lstStyle/>
          <a:p>
            <a:pPr marL="0" indent="0"/>
            <a:endParaRPr lang="en-GB" sz="1800" dirty="0" smtClean="0"/>
          </a:p>
          <a:p>
            <a:pPr marL="0" indent="0"/>
            <a:endParaRPr lang="en-GB" sz="1800" dirty="0"/>
          </a:p>
          <a:p>
            <a:pPr marL="0" indent="0"/>
            <a:endParaRPr lang="en-GB" sz="1800" dirty="0" smtClean="0"/>
          </a:p>
          <a:p>
            <a:pPr marL="0" indent="0" algn="ctr"/>
            <a:r>
              <a:rPr lang="en-GB" sz="5400" dirty="0" smtClean="0"/>
              <a:t>The vision for anyone </a:t>
            </a:r>
            <a:r>
              <a:rPr lang="en-GB" sz="5400" dirty="0"/>
              <a:t>impacted by crime in Bedfordshire </a:t>
            </a:r>
          </a:p>
        </p:txBody>
      </p:sp>
      <p:sp>
        <p:nvSpPr>
          <p:cNvPr id="3" name="Title 2"/>
          <p:cNvSpPr>
            <a:spLocks noGrp="1"/>
          </p:cNvSpPr>
          <p:nvPr>
            <p:ph type="title"/>
          </p:nvPr>
        </p:nvSpPr>
        <p:spPr/>
        <p:txBody>
          <a:bodyPr/>
          <a:lstStyle/>
          <a:p>
            <a:r>
              <a:rPr lang="en-GB" dirty="0" smtClean="0"/>
              <a:t>Clare Kelly and Bethan West</a:t>
            </a:r>
            <a:endParaRPr lang="en-GB" dirty="0"/>
          </a:p>
        </p:txBody>
      </p:sp>
    </p:spTree>
    <p:extLst>
      <p:ext uri="{BB962C8B-B14F-4D97-AF65-F5344CB8AC3E}">
        <p14:creationId xmlns:p14="http://schemas.microsoft.com/office/powerpoint/2010/main" val="3830841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GB" sz="2800" dirty="0"/>
              <a:t>Overview </a:t>
            </a:r>
            <a:r>
              <a:rPr lang="en-GB" sz="2800" dirty="0" smtClean="0"/>
              <a:t>of Services</a:t>
            </a:r>
          </a:p>
          <a:p>
            <a:pPr marL="0" indent="0"/>
            <a:endParaRPr lang="en-GB" sz="2800" dirty="0" smtClean="0"/>
          </a:p>
          <a:p>
            <a:pPr marL="457200" indent="-457200">
              <a:buFont typeface="Arial" panose="020B0604020202020204" pitchFamily="34" charset="0"/>
              <a:buChar char="•"/>
            </a:pPr>
            <a:r>
              <a:rPr lang="en-GB" sz="2800" dirty="0" smtClean="0"/>
              <a:t>Those impacted by crime in Bedfordshire</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Commissioning priorities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smtClean="0"/>
              <a:t>The Future</a:t>
            </a:r>
            <a:endParaRPr lang="en-GB" sz="2800" dirty="0"/>
          </a:p>
          <a:p>
            <a:pPr marL="0" indent="0"/>
            <a:endParaRPr lang="en-GB" sz="1800" dirty="0" smtClean="0"/>
          </a:p>
          <a:p>
            <a:endParaRPr lang="en-GB" sz="1800" dirty="0" smtClean="0">
              <a:solidFill>
                <a:srgbClr val="002F5F"/>
              </a:solidFill>
            </a:endParaRPr>
          </a:p>
          <a:p>
            <a:endParaRPr lang="en-GB" sz="3200" dirty="0">
              <a:solidFill>
                <a:srgbClr val="1D3277"/>
              </a:solidFill>
            </a:endParaRPr>
          </a:p>
        </p:txBody>
      </p:sp>
      <p:sp>
        <p:nvSpPr>
          <p:cNvPr id="3" name="Title 2"/>
          <p:cNvSpPr>
            <a:spLocks noGrp="1"/>
          </p:cNvSpPr>
          <p:nvPr>
            <p:ph type="title"/>
          </p:nvPr>
        </p:nvSpPr>
        <p:spPr/>
        <p:txBody>
          <a:bodyPr/>
          <a:lstStyle/>
          <a:p>
            <a:r>
              <a:rPr lang="en-GB" dirty="0" smtClean="0"/>
              <a:t>Bethan West</a:t>
            </a:r>
            <a:endParaRPr lang="en-GB" dirty="0"/>
          </a:p>
        </p:txBody>
      </p:sp>
    </p:spTree>
    <p:extLst>
      <p:ext uri="{BB962C8B-B14F-4D97-AF65-F5344CB8AC3E}">
        <p14:creationId xmlns:p14="http://schemas.microsoft.com/office/powerpoint/2010/main" val="724229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t>Our new model, our aims and </a:t>
            </a:r>
            <a:r>
              <a:rPr lang="en-GB" sz="2800" dirty="0" smtClean="0"/>
              <a:t>aspirations</a:t>
            </a:r>
          </a:p>
          <a:p>
            <a:endParaRPr lang="en-GB" sz="2800" dirty="0"/>
          </a:p>
          <a:p>
            <a:pPr marL="457200" indent="-457200">
              <a:buFont typeface="Arial" panose="020B0604020202020204" pitchFamily="34" charset="0"/>
              <a:buChar char="•"/>
            </a:pPr>
            <a:r>
              <a:rPr lang="en-GB" sz="2800" dirty="0"/>
              <a:t>Programme Aims</a:t>
            </a:r>
          </a:p>
          <a:p>
            <a:pPr marL="457200" indent="-457200">
              <a:buFont typeface="Arial" panose="020B0604020202020204" pitchFamily="34" charset="0"/>
              <a:buChar char="•"/>
            </a:pPr>
            <a:r>
              <a:rPr lang="en-GB" sz="2800" dirty="0"/>
              <a:t>Consultation and Outcomes</a:t>
            </a:r>
          </a:p>
          <a:p>
            <a:pPr marL="457200" indent="-457200">
              <a:buFont typeface="Arial" panose="020B0604020202020204" pitchFamily="34" charset="0"/>
              <a:buChar char="•"/>
            </a:pPr>
            <a:r>
              <a:rPr lang="en-GB" sz="2800" dirty="0"/>
              <a:t>What Works?</a:t>
            </a:r>
          </a:p>
          <a:p>
            <a:pPr marL="457200" indent="-457200">
              <a:buFont typeface="Arial" panose="020B0604020202020204" pitchFamily="34" charset="0"/>
              <a:buChar char="•"/>
            </a:pPr>
            <a:r>
              <a:rPr lang="en-GB" sz="2800" dirty="0"/>
              <a:t>Key Features &amp; Referral Process</a:t>
            </a:r>
          </a:p>
          <a:p>
            <a:pPr marL="457200" indent="-457200">
              <a:buFont typeface="Arial" panose="020B0604020202020204" pitchFamily="34" charset="0"/>
              <a:buChar char="•"/>
            </a:pPr>
            <a:r>
              <a:rPr lang="en-GB" sz="2800" dirty="0"/>
              <a:t>Restorative Justice</a:t>
            </a:r>
          </a:p>
          <a:p>
            <a:pPr marL="457200" indent="-457200">
              <a:buFont typeface="Arial" panose="020B0604020202020204" pitchFamily="34" charset="0"/>
              <a:buChar char="•"/>
            </a:pPr>
            <a:r>
              <a:rPr lang="en-GB" sz="2800" dirty="0"/>
              <a:t>Structure </a:t>
            </a:r>
          </a:p>
          <a:p>
            <a:endParaRPr lang="en-GB" sz="2800" dirty="0" smtClean="0"/>
          </a:p>
          <a:p>
            <a:endParaRPr lang="en-GB" dirty="0"/>
          </a:p>
          <a:p>
            <a:endParaRPr lang="en-GB" dirty="0"/>
          </a:p>
        </p:txBody>
      </p:sp>
      <p:sp>
        <p:nvSpPr>
          <p:cNvPr id="3" name="Title 2"/>
          <p:cNvSpPr>
            <a:spLocks noGrp="1"/>
          </p:cNvSpPr>
          <p:nvPr>
            <p:ph type="title"/>
          </p:nvPr>
        </p:nvSpPr>
        <p:spPr/>
        <p:txBody>
          <a:bodyPr/>
          <a:lstStyle/>
          <a:p>
            <a:r>
              <a:rPr lang="en-GB" dirty="0" smtClean="0"/>
              <a:t>Kevin Vanterpool</a:t>
            </a:r>
            <a:endParaRPr lang="en-GB" dirty="0"/>
          </a:p>
        </p:txBody>
      </p:sp>
    </p:spTree>
    <p:extLst>
      <p:ext uri="{BB962C8B-B14F-4D97-AF65-F5344CB8AC3E}">
        <p14:creationId xmlns:p14="http://schemas.microsoft.com/office/powerpoint/2010/main" val="1930664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2060"/>
                </a:solidFill>
                <a:latin typeface="+mn-lt"/>
              </a:rPr>
              <a:t>Programme Aims</a:t>
            </a:r>
          </a:p>
        </p:txBody>
      </p:sp>
      <p:sp>
        <p:nvSpPr>
          <p:cNvPr id="3" name="Content Placeholder 2"/>
          <p:cNvSpPr>
            <a:spLocks noGrp="1"/>
          </p:cNvSpPr>
          <p:nvPr>
            <p:ph idx="1"/>
          </p:nvPr>
        </p:nvSpPr>
        <p:spPr>
          <a:xfrm>
            <a:off x="628650" y="1484784"/>
            <a:ext cx="7886700" cy="4005189"/>
          </a:xfrm>
        </p:spPr>
        <p:txBody>
          <a:bodyPr>
            <a:normAutofit fontScale="85000" lnSpcReduction="10000"/>
          </a:bodyPr>
          <a:lstStyle/>
          <a:p>
            <a:pPr marL="0" indent="0"/>
            <a:r>
              <a:rPr lang="en-GB" i="1" dirty="0">
                <a:solidFill>
                  <a:schemeClr val="tx2"/>
                </a:solidFill>
              </a:rPr>
              <a:t>To identify, design and implement the most effective and efficient delivery mechanism / solution for the assessment and management of </a:t>
            </a:r>
            <a:r>
              <a:rPr lang="en-GB" i="1" dirty="0" smtClean="0">
                <a:solidFill>
                  <a:schemeClr val="tx2"/>
                </a:solidFill>
              </a:rPr>
              <a:t>services  for those impacted by crime.</a:t>
            </a:r>
            <a:endParaRPr lang="en-GB" i="1" dirty="0">
              <a:solidFill>
                <a:schemeClr val="tx2"/>
              </a:solidFill>
            </a:endParaRPr>
          </a:p>
          <a:p>
            <a:pPr marL="0" indent="0"/>
            <a:r>
              <a:rPr lang="en-GB" i="1" dirty="0">
                <a:solidFill>
                  <a:schemeClr val="tx2"/>
                </a:solidFill>
              </a:rPr>
              <a:t>The solution will: </a:t>
            </a:r>
          </a:p>
          <a:p>
            <a:pPr lvl="0" fontAlgn="ctr">
              <a:buFont typeface="Arial" panose="020B0604020202020204" pitchFamily="34" charset="0"/>
              <a:buChar char="•"/>
            </a:pPr>
            <a:r>
              <a:rPr lang="en-GB" i="1" dirty="0">
                <a:solidFill>
                  <a:schemeClr val="tx2"/>
                </a:solidFill>
              </a:rPr>
              <a:t>deliver high quality </a:t>
            </a:r>
            <a:r>
              <a:rPr lang="en-GB" i="1" dirty="0" smtClean="0">
                <a:solidFill>
                  <a:schemeClr val="tx2"/>
                </a:solidFill>
              </a:rPr>
              <a:t>services</a:t>
            </a:r>
            <a:endParaRPr lang="en-GB" dirty="0">
              <a:solidFill>
                <a:schemeClr val="tx2"/>
              </a:solidFill>
            </a:endParaRPr>
          </a:p>
          <a:p>
            <a:pPr lvl="0" fontAlgn="ctr">
              <a:buFont typeface="Arial" panose="020B0604020202020204" pitchFamily="34" charset="0"/>
              <a:buChar char="•"/>
            </a:pPr>
            <a:r>
              <a:rPr lang="en-GB" i="1" dirty="0">
                <a:solidFill>
                  <a:schemeClr val="tx2"/>
                </a:solidFill>
              </a:rPr>
              <a:t>be cost effective and deliver value for money</a:t>
            </a:r>
            <a:endParaRPr lang="en-GB" dirty="0">
              <a:solidFill>
                <a:schemeClr val="tx2"/>
              </a:solidFill>
            </a:endParaRPr>
          </a:p>
          <a:p>
            <a:pPr lvl="0" fontAlgn="ctr">
              <a:buFont typeface="Arial" panose="020B0604020202020204" pitchFamily="34" charset="0"/>
              <a:buChar char="•"/>
            </a:pPr>
            <a:r>
              <a:rPr lang="en-GB" i="1" dirty="0">
                <a:solidFill>
                  <a:schemeClr val="tx2"/>
                </a:solidFill>
              </a:rPr>
              <a:t>have the capacity and capability to support a range of specialist support for </a:t>
            </a:r>
            <a:r>
              <a:rPr lang="en-GB" i="1" dirty="0" smtClean="0">
                <a:solidFill>
                  <a:schemeClr val="tx2"/>
                </a:solidFill>
              </a:rPr>
              <a:t>those affected by crime</a:t>
            </a:r>
            <a:endParaRPr lang="en-GB" dirty="0">
              <a:solidFill>
                <a:schemeClr val="tx2"/>
              </a:solidFill>
            </a:endParaRPr>
          </a:p>
          <a:p>
            <a:pPr lvl="0" fontAlgn="ctr">
              <a:buFont typeface="Arial" panose="020B0604020202020204" pitchFamily="34" charset="0"/>
              <a:buChar char="•"/>
            </a:pPr>
            <a:r>
              <a:rPr lang="en-GB" i="1" dirty="0">
                <a:solidFill>
                  <a:schemeClr val="tx2"/>
                </a:solidFill>
              </a:rPr>
              <a:t>be flexible and responsive to </a:t>
            </a:r>
            <a:r>
              <a:rPr lang="en-GB" i="1" dirty="0" smtClean="0">
                <a:solidFill>
                  <a:schemeClr val="tx2"/>
                </a:solidFill>
              </a:rPr>
              <a:t>meet needs</a:t>
            </a:r>
            <a:endParaRPr lang="en-GB" dirty="0">
              <a:solidFill>
                <a:schemeClr val="tx2"/>
              </a:solidFill>
            </a:endParaRPr>
          </a:p>
          <a:p>
            <a:pPr lvl="0" fontAlgn="ctr">
              <a:buFont typeface="Arial" panose="020B0604020202020204" pitchFamily="34" charset="0"/>
              <a:buChar char="•"/>
            </a:pPr>
            <a:r>
              <a:rPr lang="en-GB" i="1" dirty="0">
                <a:solidFill>
                  <a:schemeClr val="tx2"/>
                </a:solidFill>
              </a:rPr>
              <a:t>ensure compliance with all statutory requirements e.g. VCOP.</a:t>
            </a:r>
            <a:endParaRPr lang="en-GB" dirty="0">
              <a:solidFill>
                <a:schemeClr val="tx2"/>
              </a:solidFill>
            </a:endParaRPr>
          </a:p>
          <a:p>
            <a:pPr lvl="0" fontAlgn="ctr">
              <a:buFont typeface="Arial" panose="020B0604020202020204" pitchFamily="34" charset="0"/>
              <a:buChar char="•"/>
            </a:pPr>
            <a:r>
              <a:rPr lang="en-GB" i="1" dirty="0">
                <a:solidFill>
                  <a:schemeClr val="tx2"/>
                </a:solidFill>
              </a:rPr>
              <a:t>enhance </a:t>
            </a:r>
            <a:r>
              <a:rPr lang="en-GB" i="1" dirty="0" smtClean="0">
                <a:solidFill>
                  <a:schemeClr val="tx2"/>
                </a:solidFill>
              </a:rPr>
              <a:t>the service users overall </a:t>
            </a:r>
            <a:r>
              <a:rPr lang="en-GB" i="1" dirty="0">
                <a:solidFill>
                  <a:schemeClr val="tx2"/>
                </a:solidFill>
              </a:rPr>
              <a:t>experience </a:t>
            </a:r>
            <a:r>
              <a:rPr lang="en-GB" i="1" dirty="0" smtClean="0">
                <a:solidFill>
                  <a:schemeClr val="tx2"/>
                </a:solidFill>
              </a:rPr>
              <a:t>through the criminal justice system</a:t>
            </a:r>
            <a:endParaRPr lang="en-GB" dirty="0">
              <a:solidFill>
                <a:schemeClr val="tx2"/>
              </a:solidFill>
            </a:endParaRPr>
          </a:p>
          <a:p>
            <a:endParaRPr lang="en-GB" dirty="0"/>
          </a:p>
        </p:txBody>
      </p:sp>
    </p:spTree>
    <p:extLst>
      <p:ext uri="{BB962C8B-B14F-4D97-AF65-F5344CB8AC3E}">
        <p14:creationId xmlns:p14="http://schemas.microsoft.com/office/powerpoint/2010/main" val="152280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solidFill>
                  <a:srgbClr val="002060"/>
                </a:solidFill>
              </a:rPr>
              <a:t>Outcomes from Consultation</a:t>
            </a:r>
            <a:endParaRPr lang="en-GB" sz="2400" dirty="0"/>
          </a:p>
        </p:txBody>
      </p:sp>
      <p:sp>
        <p:nvSpPr>
          <p:cNvPr id="7" name="TextBox 6"/>
          <p:cNvSpPr txBox="1"/>
          <p:nvPr/>
        </p:nvSpPr>
        <p:spPr>
          <a:xfrm rot="692104">
            <a:off x="3813047" y="2447943"/>
            <a:ext cx="2376264" cy="830997"/>
          </a:xfrm>
          <a:prstGeom prst="rect">
            <a:avLst/>
          </a:prstGeom>
          <a:solidFill>
            <a:srgbClr val="92D050"/>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1600" b="0" dirty="0">
                <a:solidFill>
                  <a:srgbClr val="002060"/>
                </a:solidFill>
              </a:rPr>
              <a:t>Understand and </a:t>
            </a:r>
            <a:r>
              <a:rPr lang="en-GB" sz="1600" b="0" dirty="0">
                <a:solidFill>
                  <a:srgbClr val="002060"/>
                </a:solidFill>
                <a:latin typeface="Berlin Sans FB Demi" panose="020E0802020502020306" pitchFamily="34" charset="0"/>
              </a:rPr>
              <a:t>support victims</a:t>
            </a:r>
            <a:r>
              <a:rPr lang="en-GB" sz="1600" b="0" dirty="0">
                <a:solidFill>
                  <a:srgbClr val="002060"/>
                </a:solidFill>
              </a:rPr>
              <a:t> based on their needs</a:t>
            </a:r>
          </a:p>
        </p:txBody>
      </p:sp>
      <p:sp>
        <p:nvSpPr>
          <p:cNvPr id="8" name="TextBox 7"/>
          <p:cNvSpPr txBox="1"/>
          <p:nvPr/>
        </p:nvSpPr>
        <p:spPr>
          <a:xfrm rot="20885490">
            <a:off x="830745" y="2278668"/>
            <a:ext cx="2232248" cy="1169551"/>
          </a:xfrm>
          <a:prstGeom prst="rect">
            <a:avLst/>
          </a:prstGeom>
          <a:solidFill>
            <a:srgbClr val="FF6600"/>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b="0" dirty="0">
                <a:solidFill>
                  <a:srgbClr val="002060"/>
                </a:solidFill>
              </a:rPr>
              <a:t>Need to </a:t>
            </a:r>
            <a:r>
              <a:rPr lang="en-GB" dirty="0">
                <a:solidFill>
                  <a:srgbClr val="002060"/>
                </a:solidFill>
              </a:rPr>
              <a:t>use technology </a:t>
            </a:r>
            <a:r>
              <a:rPr lang="en-GB" b="0" dirty="0">
                <a:solidFill>
                  <a:srgbClr val="002060"/>
                </a:solidFill>
              </a:rPr>
              <a:t>to facilitate both </a:t>
            </a:r>
            <a:r>
              <a:rPr lang="en-GB" dirty="0">
                <a:solidFill>
                  <a:srgbClr val="002060"/>
                </a:solidFill>
              </a:rPr>
              <a:t>information exchange and access</a:t>
            </a:r>
            <a:r>
              <a:rPr lang="en-GB" b="0" dirty="0">
                <a:solidFill>
                  <a:srgbClr val="002060"/>
                </a:solidFill>
              </a:rPr>
              <a:t> to services.</a:t>
            </a:r>
          </a:p>
          <a:p>
            <a:endParaRPr lang="en-GB" dirty="0"/>
          </a:p>
        </p:txBody>
      </p:sp>
      <p:sp>
        <p:nvSpPr>
          <p:cNvPr id="9" name="TextBox 8"/>
          <p:cNvSpPr txBox="1"/>
          <p:nvPr/>
        </p:nvSpPr>
        <p:spPr>
          <a:xfrm rot="1845379">
            <a:off x="6820923" y="1714202"/>
            <a:ext cx="1838678" cy="120032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l"/>
            <a:r>
              <a:rPr lang="en-GB" sz="1800" b="0" dirty="0">
                <a:solidFill>
                  <a:srgbClr val="002060"/>
                </a:solidFill>
              </a:rPr>
              <a:t>Interagency referral process presents </a:t>
            </a:r>
            <a:r>
              <a:rPr lang="en-GB" sz="1800" dirty="0">
                <a:solidFill>
                  <a:srgbClr val="002060"/>
                </a:solidFill>
                <a:latin typeface="Bradley Hand ITC" panose="03070402050302030203" pitchFamily="66" charset="0"/>
              </a:rPr>
              <a:t>risk of re-victimisation</a:t>
            </a:r>
          </a:p>
        </p:txBody>
      </p:sp>
      <p:sp>
        <p:nvSpPr>
          <p:cNvPr id="10" name="TextBox 9"/>
          <p:cNvSpPr txBox="1"/>
          <p:nvPr/>
        </p:nvSpPr>
        <p:spPr>
          <a:xfrm rot="423448">
            <a:off x="3399886" y="1315455"/>
            <a:ext cx="3054381" cy="707886"/>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marL="0" lvl="2" algn="l" fontAlgn="ctr"/>
            <a:r>
              <a:rPr lang="en-GB" sz="2000" b="0" dirty="0">
                <a:solidFill>
                  <a:srgbClr val="002060"/>
                </a:solidFill>
              </a:rPr>
              <a:t>We need a </a:t>
            </a:r>
            <a:r>
              <a:rPr lang="en-GB" sz="2000" b="0" dirty="0">
                <a:solidFill>
                  <a:srgbClr val="002060"/>
                </a:solidFill>
                <a:latin typeface="Cooper Black" panose="0208090404030B020404" pitchFamily="18" charset="0"/>
              </a:rPr>
              <a:t>Coordinating</a:t>
            </a:r>
            <a:r>
              <a:rPr lang="en-GB" sz="2000" b="0" dirty="0">
                <a:solidFill>
                  <a:srgbClr val="002060"/>
                </a:solidFill>
              </a:rPr>
              <a:t> function. </a:t>
            </a:r>
          </a:p>
        </p:txBody>
      </p:sp>
      <p:sp>
        <p:nvSpPr>
          <p:cNvPr id="11" name="TextBox 10"/>
          <p:cNvSpPr txBox="1"/>
          <p:nvPr/>
        </p:nvSpPr>
        <p:spPr>
          <a:xfrm>
            <a:off x="4146296" y="5013176"/>
            <a:ext cx="1800200" cy="1046440"/>
          </a:xfrm>
          <a:prstGeom prst="rect">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GB" sz="1600" b="0" dirty="0">
                <a:solidFill>
                  <a:srgbClr val="002060"/>
                </a:solidFill>
                <a:latin typeface="Copperplate Gothic Bold" panose="020E0705020206020404" pitchFamily="34" charset="0"/>
              </a:rPr>
              <a:t>Disparity </a:t>
            </a:r>
            <a:r>
              <a:rPr lang="en-GB" sz="1600" b="0" dirty="0">
                <a:solidFill>
                  <a:srgbClr val="002060"/>
                </a:solidFill>
              </a:rPr>
              <a:t>exists across Bedfordshire</a:t>
            </a:r>
          </a:p>
          <a:p>
            <a:endParaRPr lang="en-GB" dirty="0"/>
          </a:p>
        </p:txBody>
      </p:sp>
      <p:sp>
        <p:nvSpPr>
          <p:cNvPr id="12" name="TextBox 11"/>
          <p:cNvSpPr txBox="1"/>
          <p:nvPr/>
        </p:nvSpPr>
        <p:spPr>
          <a:xfrm rot="667148">
            <a:off x="4314748" y="3903675"/>
            <a:ext cx="2952328" cy="923330"/>
          </a:xfrm>
          <a:prstGeom prst="rect">
            <a:avLst/>
          </a:prstGeom>
          <a:solidFill>
            <a:srgbClr val="FF0000"/>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marL="0" lvl="2" algn="l" fontAlgn="ctr"/>
            <a:r>
              <a:rPr lang="en-GB" sz="1800" b="0" dirty="0">
                <a:solidFill>
                  <a:srgbClr val="002060"/>
                </a:solidFill>
              </a:rPr>
              <a:t>Services experience a high prevalence of mental health related issues</a:t>
            </a:r>
          </a:p>
        </p:txBody>
      </p:sp>
      <p:sp>
        <p:nvSpPr>
          <p:cNvPr id="13" name="TextBox 12"/>
          <p:cNvSpPr txBox="1"/>
          <p:nvPr/>
        </p:nvSpPr>
        <p:spPr>
          <a:xfrm rot="879586">
            <a:off x="1473593" y="4849017"/>
            <a:ext cx="2194229" cy="954107"/>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GB" dirty="0">
                <a:solidFill>
                  <a:srgbClr val="002060"/>
                </a:solidFill>
              </a:rPr>
              <a:t>We</a:t>
            </a:r>
            <a:r>
              <a:rPr lang="en-GB" b="0" dirty="0">
                <a:solidFill>
                  <a:srgbClr val="002060"/>
                </a:solidFill>
              </a:rPr>
              <a:t> can only achieve the best possible service for victims by working effectively in </a:t>
            </a:r>
            <a:r>
              <a:rPr lang="en-GB" b="0" u="sng" dirty="0">
                <a:solidFill>
                  <a:srgbClr val="002060"/>
                </a:solidFill>
              </a:rPr>
              <a:t>partnership</a:t>
            </a:r>
            <a:r>
              <a:rPr lang="en-GB" b="0" dirty="0">
                <a:solidFill>
                  <a:srgbClr val="002060"/>
                </a:solidFill>
              </a:rPr>
              <a:t>.</a:t>
            </a:r>
          </a:p>
        </p:txBody>
      </p:sp>
      <p:sp>
        <p:nvSpPr>
          <p:cNvPr id="14" name="TextBox 13"/>
          <p:cNvSpPr txBox="1"/>
          <p:nvPr/>
        </p:nvSpPr>
        <p:spPr>
          <a:xfrm rot="20279039">
            <a:off x="2255976" y="3525900"/>
            <a:ext cx="1800200" cy="830997"/>
          </a:xfrm>
          <a:prstGeom prst="rect">
            <a:avLst/>
          </a:prstGeom>
          <a:solidFill>
            <a:srgbClr val="FFC000"/>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b="0" i="1" dirty="0">
                <a:solidFill>
                  <a:srgbClr val="002060"/>
                </a:solidFill>
              </a:rPr>
              <a:t>No Support for young victims of DV/SV</a:t>
            </a:r>
            <a:endParaRPr lang="en-GB" sz="1600" i="1" dirty="0"/>
          </a:p>
        </p:txBody>
      </p:sp>
      <p:sp>
        <p:nvSpPr>
          <p:cNvPr id="15" name="TextBox 14"/>
          <p:cNvSpPr txBox="1"/>
          <p:nvPr/>
        </p:nvSpPr>
        <p:spPr>
          <a:xfrm rot="442912">
            <a:off x="6432065" y="3511689"/>
            <a:ext cx="2428056" cy="523220"/>
          </a:xfrm>
          <a:prstGeom prst="rect">
            <a:avLst/>
          </a:prstGeom>
          <a:solidFill>
            <a:srgbClr val="FFFF00"/>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a:solidFill>
                  <a:srgbClr val="002060"/>
                </a:solidFill>
              </a:rPr>
              <a:t>Services to work with low or medium risk DV victims</a:t>
            </a:r>
          </a:p>
        </p:txBody>
      </p:sp>
      <p:sp>
        <p:nvSpPr>
          <p:cNvPr id="16" name="TextBox 15"/>
          <p:cNvSpPr txBox="1"/>
          <p:nvPr/>
        </p:nvSpPr>
        <p:spPr>
          <a:xfrm rot="20322567">
            <a:off x="6650834" y="5080286"/>
            <a:ext cx="2095024" cy="738664"/>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b="0" dirty="0">
                <a:solidFill>
                  <a:srgbClr val="002060"/>
                </a:solidFill>
              </a:rPr>
              <a:t>No support for Cyber bullying, sexting and being exploited </a:t>
            </a:r>
          </a:p>
        </p:txBody>
      </p:sp>
      <p:sp>
        <p:nvSpPr>
          <p:cNvPr id="17" name="TextBox 16"/>
          <p:cNvSpPr txBox="1"/>
          <p:nvPr/>
        </p:nvSpPr>
        <p:spPr>
          <a:xfrm rot="20886631">
            <a:off x="357288" y="3911031"/>
            <a:ext cx="1368152" cy="646331"/>
          </a:xfrm>
          <a:prstGeom prst="rect">
            <a:avLst/>
          </a:prstGeom>
          <a:solidFill>
            <a:srgbClr val="7030A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sz="1800" dirty="0">
                <a:solidFill>
                  <a:schemeClr val="tx1"/>
                </a:solidFill>
              </a:rPr>
              <a:t>Language barriers </a:t>
            </a:r>
          </a:p>
        </p:txBody>
      </p:sp>
      <p:sp>
        <p:nvSpPr>
          <p:cNvPr id="18" name="TextBox 17"/>
          <p:cNvSpPr txBox="1"/>
          <p:nvPr/>
        </p:nvSpPr>
        <p:spPr>
          <a:xfrm rot="20502865">
            <a:off x="802760" y="1279706"/>
            <a:ext cx="2016224" cy="523220"/>
          </a:xfrm>
          <a:prstGeom prst="rect">
            <a:avLst/>
          </a:prstGeom>
          <a:solidFill>
            <a:srgbClr val="FFFF00"/>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b="0" dirty="0">
                <a:solidFill>
                  <a:srgbClr val="002060"/>
                </a:solidFill>
              </a:rPr>
              <a:t>Success is </a:t>
            </a:r>
            <a:r>
              <a:rPr lang="en-GB" dirty="0">
                <a:solidFill>
                  <a:srgbClr val="002060"/>
                </a:solidFill>
              </a:rPr>
              <a:t>best</a:t>
            </a:r>
            <a:r>
              <a:rPr lang="en-GB" b="0" dirty="0">
                <a:solidFill>
                  <a:srgbClr val="002060"/>
                </a:solidFill>
              </a:rPr>
              <a:t> </a:t>
            </a:r>
            <a:r>
              <a:rPr lang="en-GB" dirty="0">
                <a:solidFill>
                  <a:srgbClr val="002060"/>
                </a:solidFill>
              </a:rPr>
              <a:t>defined by the victim</a:t>
            </a:r>
          </a:p>
        </p:txBody>
      </p:sp>
      <p:sp>
        <p:nvSpPr>
          <p:cNvPr id="20" name="Rectangle: Rounded Corners 19"/>
          <p:cNvSpPr/>
          <p:nvPr/>
        </p:nvSpPr>
        <p:spPr bwMode="auto">
          <a:xfrm>
            <a:off x="2051720" y="1399967"/>
            <a:ext cx="914400" cy="9144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970260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200" dirty="0">
                <a:solidFill>
                  <a:srgbClr val="002060"/>
                </a:solidFill>
                <a:latin typeface="+mn-lt"/>
              </a:rPr>
              <a:t>What Works?</a:t>
            </a:r>
            <a:endParaRPr lang="en-GB" sz="2200"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56944813"/>
              </p:ext>
            </p:extLst>
          </p:nvPr>
        </p:nvGraphicFramePr>
        <p:xfrm>
          <a:off x="304800" y="1268760"/>
          <a:ext cx="8382000" cy="4864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56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Template May 2015">
  <a:themeElements>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clrMap bg1="dk2" tx1="lt1" bg2="dk1" tx2="lt2" accent1="accent1" accent2="accent2" accent3="accent3" accent4="accent4" accent5="accent5" accent6="accent6" hlink="hlink" folHlink="folHlink"/>
    </a:extraClrScheme>
    <a:extraClrScheme>
      <a:clrScheme name="Blank Presentation 2">
        <a:dk1>
          <a:srgbClr val="808080"/>
        </a:dk1>
        <a:lt1>
          <a:srgbClr val="FFFFFF"/>
        </a:lt1>
        <a:dk2>
          <a:srgbClr val="931638"/>
        </a:dk2>
        <a:lt2>
          <a:srgbClr val="000000"/>
        </a:lt2>
        <a:accent1>
          <a:srgbClr val="931638"/>
        </a:accent1>
        <a:accent2>
          <a:srgbClr val="333399"/>
        </a:accent2>
        <a:accent3>
          <a:srgbClr val="C8ABAE"/>
        </a:accent3>
        <a:accent4>
          <a:srgbClr val="DADADA"/>
        </a:accent4>
        <a:accent5>
          <a:srgbClr val="C8ABAE"/>
        </a:accent5>
        <a:accent6>
          <a:srgbClr val="2D2D8A"/>
        </a:accent6>
        <a:hlink>
          <a:srgbClr val="B35B7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808080"/>
    </a:dk1>
    <a:lt1>
      <a:srgbClr val="FFFFFF"/>
    </a:lt1>
    <a:dk2>
      <a:srgbClr val="0072C6"/>
    </a:dk2>
    <a:lt2>
      <a:srgbClr val="000000"/>
    </a:lt2>
    <a:accent1>
      <a:srgbClr val="0072C6"/>
    </a:accent1>
    <a:accent2>
      <a:srgbClr val="333399"/>
    </a:accent2>
    <a:accent3>
      <a:srgbClr val="AABCDF"/>
    </a:accent3>
    <a:accent4>
      <a:srgbClr val="DADADA"/>
    </a:accent4>
    <a:accent5>
      <a:srgbClr val="AABCDF"/>
    </a:accent5>
    <a:accent6>
      <a:srgbClr val="2D2D8A"/>
    </a:accent6>
    <a:hlink>
      <a:srgbClr val="5096C8"/>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Master Template May 2015</Template>
  <TotalTime>454</TotalTime>
  <Words>904</Words>
  <Application>Microsoft Office PowerPoint</Application>
  <PresentationFormat>On-screen Show (4:3)</PresentationFormat>
  <Paragraphs>191</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Master Template May 2015</vt:lpstr>
      <vt:lpstr>Services for anyone impacted by crime in Bedfordshire   Engagement evening</vt:lpstr>
      <vt:lpstr>Welcome to Police HQ</vt:lpstr>
      <vt:lpstr>Housekeeping </vt:lpstr>
      <vt:lpstr>Clare Kelly and Bethan West</vt:lpstr>
      <vt:lpstr>Bethan West</vt:lpstr>
      <vt:lpstr>Kevin Vanterpool</vt:lpstr>
      <vt:lpstr>Programme Aims</vt:lpstr>
      <vt:lpstr>Outcomes from Consultation</vt:lpstr>
      <vt:lpstr>What Works?</vt:lpstr>
      <vt:lpstr>Key Features</vt:lpstr>
      <vt:lpstr>Bedfordshire Victims Partnership</vt:lpstr>
      <vt:lpstr>Referral Process</vt:lpstr>
      <vt:lpstr>Restorative Justice</vt:lpstr>
      <vt:lpstr>Structure</vt:lpstr>
      <vt:lpstr>Clare Kelly</vt:lpstr>
      <vt:lpstr>Application Process </vt:lpstr>
      <vt:lpstr>Eligibility and Policy</vt:lpstr>
      <vt:lpstr> Q &amp; A</vt:lpstr>
    </vt:vector>
  </TitlesOfParts>
  <Manager>HM Courts &amp; Tribunals Service</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 Commissioning</dc:title>
  <dc:subject>PowerPoint Presentation</dc:subject>
  <dc:creator>HODGES, Marc 6421</dc:creator>
  <cp:keywords>Bedfordshire Police</cp:keywords>
  <cp:lastModifiedBy>HARRISON, Marie 3624</cp:lastModifiedBy>
  <cp:revision>37</cp:revision>
  <cp:lastPrinted>2006-02-09T16:57:42Z</cp:lastPrinted>
  <dcterms:created xsi:type="dcterms:W3CDTF">2016-05-05T13:03:42Z</dcterms:created>
  <dcterms:modified xsi:type="dcterms:W3CDTF">2017-09-19T08:49:18Z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1556106368</vt:i4>
  </property>
  <property fmtid="{D5CDD505-2E9C-101B-9397-08002B2CF9AE}" pid="3" name="_NewReviewCycle">
    <vt:lpwstr/>
  </property>
  <property fmtid="{D5CDD505-2E9C-101B-9397-08002B2CF9AE}" pid="4" name="_EmailSubject">
    <vt:lpwstr>Victim Care Service </vt:lpwstr>
  </property>
  <property fmtid="{D5CDD505-2E9C-101B-9397-08002B2CF9AE}" pid="5" name="_AuthorEmail">
    <vt:lpwstr>Jeanette.Leem-Bruggen@cambs.pnn.police.uk</vt:lpwstr>
  </property>
  <property fmtid="{D5CDD505-2E9C-101B-9397-08002B2CF9AE}" pid="6" name="_AuthorEmailDisplayName">
    <vt:lpwstr>LEEM-BRUGGEN, Jeanette 8283</vt:lpwstr>
  </property>
</Properties>
</file>